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2" r:id="rId5"/>
    <p:sldId id="265" r:id="rId6"/>
    <p:sldId id="263" r:id="rId7"/>
    <p:sldId id="276" r:id="rId8"/>
    <p:sldId id="277" r:id="rId9"/>
    <p:sldId id="274" r:id="rId10"/>
    <p:sldId id="266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508" y="44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C07F-47CC-42FB-BE92-A2DB97BB89D4}" type="datetimeFigureOut">
              <a:rPr lang="fr-FR" smtClean="0"/>
              <a:t>18/05/2024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C540-C3AA-4E54-B6C9-F7AC5B309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6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18/05/2024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7" Type="http://schemas.openxmlformats.org/officeDocument/2006/relationships/image" Target="NULL"/><Relationship Id="rId12" Type="http://schemas.openxmlformats.org/officeDocument/2006/relationships/image" Target="../media/image45.png"/><Relationship Id="rId17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400.png"/><Relationship Id="rId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.jp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9" y="1768054"/>
            <a:ext cx="8531482" cy="26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31840" y="2276872"/>
            <a:ext cx="3024336" cy="9042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1559" y="278092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23728" y="2749116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979712" y="1564196"/>
            <a:ext cx="0" cy="99330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1340768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du mode de bercement</a:t>
            </a:r>
          </a:p>
        </p:txBody>
      </p:sp>
      <p:cxnSp>
        <p:nvCxnSpPr>
          <p:cNvPr id="16" name="Connecteur droit avec flèche 15"/>
          <p:cNvCxnSpPr>
            <a:endCxn id="9" idx="2"/>
          </p:cNvCxnSpPr>
          <p:nvPr/>
        </p:nvCxnSpPr>
        <p:spPr>
          <a:xfrm flipV="1">
            <a:off x="863588" y="3212976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67643" y="3429000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67643" y="206084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123728" y="1420180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1"/>
          </p:cNvCxnSpPr>
          <p:nvPr/>
        </p:nvCxnSpPr>
        <p:spPr>
          <a:xfrm>
            <a:off x="1979712" y="1571600"/>
            <a:ext cx="144016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0" idx="2"/>
          </p:cNvCxnSpPr>
          <p:nvPr/>
        </p:nvCxnSpPr>
        <p:spPr>
          <a:xfrm flipV="1">
            <a:off x="2375757" y="3181164"/>
            <a:ext cx="0" cy="89590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63586" y="4077072"/>
            <a:ext cx="151216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1618182" y="4077072"/>
            <a:ext cx="1490" cy="47571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691680" y="441043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691680" y="4425871"/>
            <a:ext cx="0" cy="26155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1"/>
          </p:cNvCxnSpPr>
          <p:nvPr/>
        </p:nvCxnSpPr>
        <p:spPr>
          <a:xfrm>
            <a:off x="1619672" y="4548930"/>
            <a:ext cx="7200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619672" y="1101787"/>
            <a:ext cx="0" cy="95906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63688" y="963287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la vitesse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763688" y="957771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51" idx="1"/>
          </p:cNvCxnSpPr>
          <p:nvPr/>
        </p:nvCxnSpPr>
        <p:spPr>
          <a:xfrm>
            <a:off x="1618182" y="1101787"/>
            <a:ext cx="14550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19691" y="2507368"/>
            <a:ext cx="864096" cy="8004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6643626" y="272339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155795" y="2691580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8011779" y="1506660"/>
            <a:ext cx="0" cy="993304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8155795" y="1283232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</a:t>
            </a:r>
          </a:p>
          <a:p>
            <a:r>
              <a:rPr lang="fr-FR" sz="1200" dirty="0"/>
              <a:t>du son</a:t>
            </a:r>
          </a:p>
        </p:txBody>
      </p:sp>
      <p:cxnSp>
        <p:nvCxnSpPr>
          <p:cNvPr id="64" name="Connecteur droit avec flèche 63"/>
          <p:cNvCxnSpPr>
            <a:endCxn id="60" idx="2"/>
          </p:cNvCxnSpPr>
          <p:nvPr/>
        </p:nvCxnSpPr>
        <p:spPr>
          <a:xfrm flipV="1">
            <a:off x="6895655" y="3155440"/>
            <a:ext cx="0" cy="864096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399710" y="3371464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399710" y="200331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8155795" y="1362644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3" idx="1"/>
          </p:cNvCxnSpPr>
          <p:nvPr/>
        </p:nvCxnSpPr>
        <p:spPr>
          <a:xfrm>
            <a:off x="8011779" y="1514064"/>
            <a:ext cx="144016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endCxn id="61" idx="2"/>
          </p:cNvCxnSpPr>
          <p:nvPr/>
        </p:nvCxnSpPr>
        <p:spPr>
          <a:xfrm flipV="1">
            <a:off x="8407824" y="3123628"/>
            <a:ext cx="0" cy="89590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895653" y="4019536"/>
            <a:ext cx="151216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7650249" y="4019536"/>
            <a:ext cx="1490" cy="47571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723747" y="4352895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 sonore</a:t>
            </a: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723747" y="4368335"/>
            <a:ext cx="0" cy="26155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72" idx="1"/>
          </p:cNvCxnSpPr>
          <p:nvPr/>
        </p:nvCxnSpPr>
        <p:spPr>
          <a:xfrm>
            <a:off x="7651739" y="4491394"/>
            <a:ext cx="72008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651739" y="1044251"/>
            <a:ext cx="0" cy="95906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95755" y="90575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l’intensité sonore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795755" y="900235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6" idx="1"/>
          </p:cNvCxnSpPr>
          <p:nvPr/>
        </p:nvCxnSpPr>
        <p:spPr>
          <a:xfrm>
            <a:off x="7650249" y="1044251"/>
            <a:ext cx="145506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127450" y="3212976"/>
            <a:ext cx="2092622" cy="72008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994582" y="144221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00277" cy="2859959"/>
            <a:chOff x="-180530" y="281011"/>
            <a:chExt cx="2800277" cy="2859959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467646" y="3861048"/>
            <a:ext cx="6624868" cy="2404818"/>
            <a:chOff x="467646" y="3861048"/>
            <a:chExt cx="6624868" cy="2404818"/>
          </a:xfrm>
        </p:grpSpPr>
        <p:grpSp>
          <p:nvGrpSpPr>
            <p:cNvPr id="70" name="Groupe 69"/>
            <p:cNvGrpSpPr/>
            <p:nvPr/>
          </p:nvGrpSpPr>
          <p:grpSpPr>
            <a:xfrm>
              <a:off x="467646" y="3861048"/>
              <a:ext cx="6624868" cy="2331971"/>
              <a:chOff x="467646" y="3910749"/>
              <a:chExt cx="6624868" cy="233197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4494356" y="606272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e 30"/>
              <p:cNvGrpSpPr/>
              <p:nvPr/>
            </p:nvGrpSpPr>
            <p:grpSpPr>
              <a:xfrm rot="16200000">
                <a:off x="4350707" y="5513714"/>
                <a:ext cx="451166" cy="432048"/>
                <a:chOff x="723777" y="3887303"/>
                <a:chExt cx="451166" cy="432048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05A6972A-113E-9BF7-6DAB-BD2EA23DD6E3}"/>
                    </a:ext>
                  </a:extLst>
                </p:cNvPr>
                <p:cNvGrpSpPr/>
                <p:nvPr/>
              </p:nvGrpSpPr>
              <p:grpSpPr>
                <a:xfrm rot="5400000">
                  <a:off x="651769" y="3959311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0" name="Forme libre : forme 9">
                    <a:extLst>
                      <a:ext uri="{FF2B5EF4-FFF2-40B4-BE49-F238E27FC236}">
                        <a16:creationId xmlns:a16="http://schemas.microsoft.com/office/drawing/2014/main" id="{858B7A04-7816-2746-AF6A-E1434C4834C7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10">
                    <a:extLst>
                      <a:ext uri="{FF2B5EF4-FFF2-40B4-BE49-F238E27FC236}">
                        <a16:creationId xmlns:a16="http://schemas.microsoft.com/office/drawing/2014/main" id="{67578EB1-6C78-126C-4D42-2499DBDBA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" name="Connecteur droit 11">
                    <a:extLst>
                      <a:ext uri="{FF2B5EF4-FFF2-40B4-BE49-F238E27FC236}">
                        <a16:creationId xmlns:a16="http://schemas.microsoft.com/office/drawing/2014/main" id="{1869E06C-4271-7DEE-BF2F-7D2487A72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2F037C-CF9C-5B7D-625E-B74B7E890A6F}"/>
                    </a:ext>
                  </a:extLst>
                </p:cNvPr>
                <p:cNvSpPr/>
                <p:nvPr/>
              </p:nvSpPr>
              <p:spPr>
                <a:xfrm rot="16200000">
                  <a:off x="904943" y="4015403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698318D-55BC-C966-D28D-A5A6F1E1A704}"/>
                  </a:ext>
                </a:extLst>
              </p:cNvPr>
              <p:cNvSpPr/>
              <p:nvPr/>
            </p:nvSpPr>
            <p:spPr>
              <a:xfrm>
                <a:off x="4761590" y="515429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rgbClr val="C00000"/>
                    </a:solidFill>
                  </a:rPr>
                  <a:t>6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7212" y="4797152"/>
                <a:ext cx="0" cy="267143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89DD72-9D8C-FEEE-1E70-57B6A7818BFC}"/>
                  </a:ext>
                </a:extLst>
              </p:cNvPr>
              <p:cNvSpPr/>
              <p:nvPr/>
            </p:nvSpPr>
            <p:spPr>
              <a:xfrm rot="16200000">
                <a:off x="5116309" y="5154296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4119979" y="5594155"/>
                <a:ext cx="278387" cy="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>
                <a:off x="3491630" y="4470093"/>
                <a:ext cx="3600884" cy="325149"/>
                <a:chOff x="4931556" y="799595"/>
                <a:chExt cx="3600884" cy="325149"/>
              </a:xfrm>
            </p:grpSpPr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3A179A30-B809-15A4-6A26-E65DC4EB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2440" y="1124744"/>
                  <a:ext cx="3600000" cy="0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D5F209E7-AD37-9159-F445-A2AB4ED1A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1556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E3C95F4A-F1D7-C19B-BDC2-98A1B8C2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32440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5003731" y="86048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8693" y="5594157"/>
                <a:ext cx="230285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978" y="5244299"/>
                <a:ext cx="1" cy="34985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4998978" y="5244295"/>
                <a:ext cx="207331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1556" y="5417013"/>
                <a:ext cx="0" cy="392382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06" y="6031689"/>
                <a:ext cx="5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H="1" flipV="1">
                <a:off x="5076053" y="5488731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Groupe 68"/>
              <p:cNvGrpSpPr/>
              <p:nvPr/>
            </p:nvGrpSpPr>
            <p:grpSpPr>
              <a:xfrm>
                <a:off x="467646" y="3910749"/>
                <a:ext cx="1917960" cy="2045054"/>
                <a:chOff x="506568" y="3639102"/>
                <a:chExt cx="1917960" cy="2045054"/>
              </a:xfrm>
            </p:grpSpPr>
            <p:grpSp>
              <p:nvGrpSpPr>
                <p:cNvPr id="66" name="Groupe 65"/>
                <p:cNvGrpSpPr/>
                <p:nvPr/>
              </p:nvGrpSpPr>
              <p:grpSpPr>
                <a:xfrm>
                  <a:off x="506568" y="3639102"/>
                  <a:ext cx="1917960" cy="2045054"/>
                  <a:chOff x="542032" y="859530"/>
                  <a:chExt cx="1917960" cy="2045054"/>
                </a:xfrm>
              </p:grpSpPr>
              <p:pic>
                <p:nvPicPr>
                  <p:cNvPr id="1026" name="Picture 2" descr="http://www.crea-technologie.com/images/products/000000051/moby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36" y="859530"/>
                    <a:ext cx="1747356" cy="20450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6" name="Connecteur droit 105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408" y="2348880"/>
                    <a:ext cx="951344" cy="378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3529" r="-5882"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8" name="Connecteur droit 107">
                    <a:extLst>
                      <a:ext uri="{FF2B5EF4-FFF2-40B4-BE49-F238E27FC236}">
                        <a16:creationId xmlns:a16="http://schemas.microsoft.com/office/drawing/2014/main" id="{51C18C25-F64C-4954-C041-9103193D64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79892" y="915070"/>
                    <a:ext cx="0" cy="1440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32353" r="-8824" b="-2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2" name="Connecteur droit 111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032" y="2348880"/>
                    <a:ext cx="838082" cy="14782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9048" r="-4762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1903294" y="383264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138" r="-24138" b="-5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Croix 76"/>
            <p:cNvSpPr/>
            <p:nvPr/>
          </p:nvSpPr>
          <p:spPr>
            <a:xfrm rot="2700000">
              <a:off x="5026652" y="5927988"/>
              <a:ext cx="108000" cy="108000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Croix 131"/>
            <p:cNvSpPr/>
            <p:nvPr/>
          </p:nvSpPr>
          <p:spPr>
            <a:xfrm rot="2700000">
              <a:off x="5202559" y="4663226"/>
              <a:ext cx="169306" cy="169306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7692" r="-7692" b="-48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37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07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E84F-11DC-A842-972F-6A44A67B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9C32A2-A9C2-4293-9055-62503B46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5328592" cy="30841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5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40541" b="11280"/>
          <a:stretch/>
        </p:blipFill>
        <p:spPr>
          <a:xfrm>
            <a:off x="1043608" y="2420888"/>
            <a:ext cx="3168352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465313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0144" y="4805536"/>
            <a:ext cx="999728" cy="135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3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5"/>
            <a:ext cx="6120680" cy="3910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515719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563888" y="5139204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894272" y="4846826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2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0152" y="4846826"/>
            <a:ext cx="864096" cy="292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7812" y="262586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315432" y="3448433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678248" y="293182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3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E2C370-CA65-1F3B-5308-2873F6DF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C4287-D70D-DF75-9CDE-C16C9EC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4" y="836712"/>
            <a:ext cx="6748072" cy="518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EF5D-07ED-BA6E-C5C6-E1E5892ACB2F}"/>
              </a:ext>
            </a:extLst>
          </p:cNvPr>
          <p:cNvSpPr/>
          <p:nvPr/>
        </p:nvSpPr>
        <p:spPr>
          <a:xfrm>
            <a:off x="2555776" y="141277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D35B36-E3B0-A12D-AC05-3AC0E8D2304D}"/>
              </a:ext>
            </a:extLst>
          </p:cNvPr>
          <p:cNvSpPr/>
          <p:nvPr/>
        </p:nvSpPr>
        <p:spPr>
          <a:xfrm>
            <a:off x="2195736" y="15027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F91437-54C8-5186-8855-9F86CCEAAA3A}"/>
              </a:ext>
            </a:extLst>
          </p:cNvPr>
          <p:cNvSpPr/>
          <p:nvPr/>
        </p:nvSpPr>
        <p:spPr>
          <a:xfrm>
            <a:off x="2881128" y="36270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DDB5EF2-4830-B6AF-41E7-2E5D80AD3F5F}"/>
              </a:ext>
            </a:extLst>
          </p:cNvPr>
          <p:cNvSpPr/>
          <p:nvPr/>
        </p:nvSpPr>
        <p:spPr>
          <a:xfrm rot="12600000">
            <a:off x="2770442" y="3348025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DB5D63-8EC9-AD60-9FDF-7B1E51F7A765}"/>
              </a:ext>
            </a:extLst>
          </p:cNvPr>
          <p:cNvSpPr/>
          <p:nvPr/>
        </p:nvSpPr>
        <p:spPr>
          <a:xfrm>
            <a:off x="3419872" y="319498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A5BD8C-555E-A6BD-C6BA-0329FCD98AE7}"/>
              </a:ext>
            </a:extLst>
          </p:cNvPr>
          <p:cNvSpPr/>
          <p:nvPr/>
        </p:nvSpPr>
        <p:spPr>
          <a:xfrm>
            <a:off x="1107964" y="147434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0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9E2EF7-0394-4355-5239-FC70133B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6" y="2060848"/>
            <a:ext cx="5212008" cy="273630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FADA77B-F7B4-13FD-2C4E-679EC2F381ED}"/>
              </a:ext>
            </a:extLst>
          </p:cNvPr>
          <p:cNvCxnSpPr/>
          <p:nvPr/>
        </p:nvCxnSpPr>
        <p:spPr>
          <a:xfrm>
            <a:off x="2339752" y="2204864"/>
            <a:ext cx="0" cy="50405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A8598F1-FAA9-2D73-1EC5-CEC65CD392ED}"/>
              </a:ext>
            </a:extLst>
          </p:cNvPr>
          <p:cNvCxnSpPr>
            <a:cxnSpLocks/>
          </p:cNvCxnSpPr>
          <p:nvPr/>
        </p:nvCxnSpPr>
        <p:spPr>
          <a:xfrm flipH="1">
            <a:off x="2339752" y="2708920"/>
            <a:ext cx="648072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9840328-807C-B4FF-568D-27387D6B1041}"/>
              </a:ext>
            </a:extLst>
          </p:cNvPr>
          <p:cNvCxnSpPr>
            <a:cxnSpLocks/>
          </p:cNvCxnSpPr>
          <p:nvPr/>
        </p:nvCxnSpPr>
        <p:spPr>
          <a:xfrm>
            <a:off x="2987824" y="2708920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DC95CF-0E1D-D1D6-EB49-555B50A60EA6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792088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AC73C6-A64C-986A-D936-79B203BC449C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720080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C48043-5DAD-9B7D-E99F-3B7A1D2FE890}"/>
              </a:ext>
            </a:extLst>
          </p:cNvPr>
          <p:cNvCxnSpPr>
            <a:cxnSpLocks/>
          </p:cNvCxnSpPr>
          <p:nvPr/>
        </p:nvCxnSpPr>
        <p:spPr>
          <a:xfrm flipV="1">
            <a:off x="3779912" y="2564904"/>
            <a:ext cx="0" cy="288032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56FD893-BA82-6B12-117D-47B9B7DB91CA}"/>
              </a:ext>
            </a:extLst>
          </p:cNvPr>
          <p:cNvCxnSpPr>
            <a:cxnSpLocks/>
          </p:cNvCxnSpPr>
          <p:nvPr/>
        </p:nvCxnSpPr>
        <p:spPr>
          <a:xfrm flipV="1">
            <a:off x="3043704" y="2348880"/>
            <a:ext cx="0" cy="216024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259EA8A-37C1-FFA3-EBBE-882470D403D4}"/>
              </a:ext>
            </a:extLst>
          </p:cNvPr>
          <p:cNvCxnSpPr>
            <a:cxnSpLocks/>
          </p:cNvCxnSpPr>
          <p:nvPr/>
        </p:nvCxnSpPr>
        <p:spPr>
          <a:xfrm>
            <a:off x="2483768" y="2348880"/>
            <a:ext cx="559936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0B1712-1DB1-174D-D710-071CB0EFE0BD}"/>
              </a:ext>
            </a:extLst>
          </p:cNvPr>
          <p:cNvCxnSpPr>
            <a:cxnSpLocks/>
          </p:cNvCxnSpPr>
          <p:nvPr/>
        </p:nvCxnSpPr>
        <p:spPr>
          <a:xfrm>
            <a:off x="2367464" y="2204864"/>
            <a:ext cx="116304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64F5C6F-2D5D-A0CD-88B6-8D2CCE162DDA}"/>
              </a:ext>
            </a:extLst>
          </p:cNvPr>
          <p:cNvCxnSpPr>
            <a:cxnSpLocks/>
          </p:cNvCxnSpPr>
          <p:nvPr/>
        </p:nvCxnSpPr>
        <p:spPr>
          <a:xfrm>
            <a:off x="2483768" y="2204864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E0278786-45E9-317F-57DA-E76E0F579CB3}"/>
              </a:ext>
            </a:extLst>
          </p:cNvPr>
          <p:cNvSpPr/>
          <p:nvPr/>
        </p:nvSpPr>
        <p:spPr>
          <a:xfrm rot="10800000">
            <a:off x="3602281" y="2544583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CF166A9-7291-59FF-744B-BC955D77C270}"/>
              </a:ext>
            </a:extLst>
          </p:cNvPr>
          <p:cNvSpPr/>
          <p:nvPr/>
        </p:nvSpPr>
        <p:spPr>
          <a:xfrm>
            <a:off x="4005356" y="25728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DBB637F-E4A1-57DE-9EB3-728FBB3F2876}"/>
              </a:ext>
            </a:extLst>
          </p:cNvPr>
          <p:cNvSpPr/>
          <p:nvPr/>
        </p:nvSpPr>
        <p:spPr>
          <a:xfrm>
            <a:off x="3864132" y="319837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CE2952-9879-AA3C-41A0-C8F9C758E9CE}"/>
              </a:ext>
            </a:extLst>
          </p:cNvPr>
          <p:cNvSpPr/>
          <p:nvPr/>
        </p:nvSpPr>
        <p:spPr>
          <a:xfrm>
            <a:off x="3864132" y="219735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8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BAE11F5-8E5A-182A-0351-50714D92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9F49366-EDB2-051D-8411-F40D984B92D5}"/>
              </a:ext>
            </a:extLst>
          </p:cNvPr>
          <p:cNvCxnSpPr>
            <a:cxnSpLocks/>
          </p:cNvCxnSpPr>
          <p:nvPr/>
        </p:nvCxnSpPr>
        <p:spPr>
          <a:xfrm flipH="1">
            <a:off x="6283683" y="5877270"/>
            <a:ext cx="72000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2C536BE-3D86-3812-CE43-1A8C87538E4F}"/>
              </a:ext>
            </a:extLst>
          </p:cNvPr>
          <p:cNvCxnSpPr>
            <a:cxnSpLocks/>
          </p:cNvCxnSpPr>
          <p:nvPr/>
        </p:nvCxnSpPr>
        <p:spPr>
          <a:xfrm flipV="1">
            <a:off x="6804248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75F36F-F4BE-EEB2-362F-E0B20ADC1A59}"/>
              </a:ext>
            </a:extLst>
          </p:cNvPr>
          <p:cNvGrpSpPr/>
          <p:nvPr/>
        </p:nvGrpSpPr>
        <p:grpSpPr>
          <a:xfrm>
            <a:off x="4844792" y="5141952"/>
            <a:ext cx="900000" cy="900000"/>
            <a:chOff x="4626649" y="5013176"/>
            <a:chExt cx="900000" cy="90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D84271-9897-925E-2DD9-0E4FEB4097BB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64F10AD-DE28-0DE9-5BAC-6D909FFF6411}"/>
                </a:ext>
              </a:extLst>
            </p:cNvPr>
            <p:cNvSpPr/>
            <p:nvPr/>
          </p:nvSpPr>
          <p:spPr>
            <a:xfrm>
              <a:off x="4986649" y="5373176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EFA0972-878E-84C9-6C65-CFA143FFB05B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 flipV="1">
            <a:off x="5110789" y="4608304"/>
            <a:ext cx="181699" cy="878408"/>
          </a:xfrm>
          <a:prstGeom prst="lin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8C942EA-16AA-2C23-EB68-665D6D1D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5" y="4023412"/>
            <a:ext cx="3246776" cy="20389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13785" cy="2859959"/>
            <a:chOff x="-180530" y="281011"/>
            <a:chExt cx="2813785" cy="28599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DFB0CD9-D394-4425-7D24-E2F171166886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5ECFCEA-5AF5-469A-A88B-40970D71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4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F8CA2272-F8CC-9C08-E3E7-75FDB16A2207}"/>
                    </a:ext>
                  </a:extLst>
                </p:cNvPr>
                <p:cNvSpPr txBox="1"/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DDCABDF-5E8A-4E12-98A9-4BE7033D2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/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blipFill>
                <a:blip r:embed="rId10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3CCB17CB-1F5B-3534-BA29-E855FA72F564}"/>
              </a:ext>
            </a:extLst>
          </p:cNvPr>
          <p:cNvGrpSpPr/>
          <p:nvPr/>
        </p:nvGrpSpPr>
        <p:grpSpPr>
          <a:xfrm>
            <a:off x="5073889" y="5682849"/>
            <a:ext cx="432048" cy="471851"/>
            <a:chOff x="5608356" y="3587641"/>
            <a:chExt cx="432048" cy="47185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9FFBFD6-26B5-4E48-8FFC-545712F7FB0B}"/>
                </a:ext>
              </a:extLst>
            </p:cNvPr>
            <p:cNvSpPr/>
            <p:nvPr/>
          </p:nvSpPr>
          <p:spPr>
            <a:xfrm>
              <a:off x="5624949" y="3729746"/>
              <a:ext cx="415449" cy="145926"/>
            </a:xfrm>
            <a:custGeom>
              <a:avLst/>
              <a:gdLst>
                <a:gd name="connsiteX0" fmla="*/ 0 w 400050"/>
                <a:gd name="connsiteY0" fmla="*/ 6350 h 134622"/>
                <a:gd name="connsiteX1" fmla="*/ 63500 w 400050"/>
                <a:gd name="connsiteY1" fmla="*/ 114300 h 134622"/>
                <a:gd name="connsiteX2" fmla="*/ 203200 w 400050"/>
                <a:gd name="connsiteY2" fmla="*/ 69850 h 134622"/>
                <a:gd name="connsiteX3" fmla="*/ 304800 w 400050"/>
                <a:gd name="connsiteY3" fmla="*/ 133350 h 134622"/>
                <a:gd name="connsiteX4" fmla="*/ 400050 w 400050"/>
                <a:gd name="connsiteY4" fmla="*/ 0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134622">
                  <a:moveTo>
                    <a:pt x="0" y="6350"/>
                  </a:moveTo>
                  <a:cubicBezTo>
                    <a:pt x="14816" y="55033"/>
                    <a:pt x="29633" y="103717"/>
                    <a:pt x="63500" y="114300"/>
                  </a:cubicBezTo>
                  <a:cubicBezTo>
                    <a:pt x="97367" y="124883"/>
                    <a:pt x="162983" y="66675"/>
                    <a:pt x="203200" y="69850"/>
                  </a:cubicBezTo>
                  <a:cubicBezTo>
                    <a:pt x="243417" y="73025"/>
                    <a:pt x="271992" y="144992"/>
                    <a:pt x="304800" y="133350"/>
                  </a:cubicBezTo>
                  <a:cubicBezTo>
                    <a:pt x="337608" y="121708"/>
                    <a:pt x="368829" y="60854"/>
                    <a:pt x="4000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51FE31D-32FA-307F-5003-322061BEA6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380" y="3587641"/>
              <a:ext cx="0" cy="142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75C9EDE-E2F8-470D-465D-71293DBEB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56" y="3733566"/>
              <a:ext cx="4320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2DA1BCA-11EE-540B-D036-8B9C1FDF432C}"/>
                </a:ext>
              </a:extLst>
            </p:cNvPr>
            <p:cNvSpPr/>
            <p:nvPr/>
          </p:nvSpPr>
          <p:spPr>
            <a:xfrm>
              <a:off x="5727757" y="387949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/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blipFill>
                <a:blip r:embed="rId12"/>
                <a:stretch>
                  <a:fillRect l="-23684" r="-2632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F24197F-45FC-1488-6EA1-116145BD261E}"/>
              </a:ext>
            </a:extLst>
          </p:cNvPr>
          <p:cNvCxnSpPr>
            <a:stCxn id="59" idx="7"/>
            <a:endCxn id="29" idx="7"/>
          </p:cNvCxnSpPr>
          <p:nvPr/>
        </p:nvCxnSpPr>
        <p:spPr>
          <a:xfrm flipV="1">
            <a:off x="5358432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66810CD-74D1-EF75-A1E5-224F5D496889}"/>
              </a:ext>
            </a:extLst>
          </p:cNvPr>
          <p:cNvCxnSpPr>
            <a:cxnSpLocks/>
            <a:stCxn id="59" idx="1"/>
            <a:endCxn id="29" idx="1"/>
          </p:cNvCxnSpPr>
          <p:nvPr/>
        </p:nvCxnSpPr>
        <p:spPr>
          <a:xfrm flipH="1" flipV="1">
            <a:off x="4976594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2090BA9-12F2-6831-F104-5F065623B38E}"/>
              </a:ext>
            </a:extLst>
          </p:cNvPr>
          <p:cNvSpPr/>
          <p:nvPr/>
        </p:nvSpPr>
        <p:spPr>
          <a:xfrm>
            <a:off x="5020789" y="53067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6C6484E-C34C-C4B7-F45F-A576314A265D}"/>
              </a:ext>
            </a:extLst>
          </p:cNvPr>
          <p:cNvSpPr/>
          <p:nvPr/>
        </p:nvSpPr>
        <p:spPr>
          <a:xfrm>
            <a:off x="5202488" y="460830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39D35625-A8F4-0C21-2574-A377ECDA32D6}"/>
              </a:ext>
            </a:extLst>
          </p:cNvPr>
          <p:cNvCxnSpPr>
            <a:cxnSpLocks/>
          </p:cNvCxnSpPr>
          <p:nvPr/>
        </p:nvCxnSpPr>
        <p:spPr>
          <a:xfrm>
            <a:off x="5287645" y="3888304"/>
            <a:ext cx="0" cy="720000"/>
          </a:xfrm>
          <a:prstGeom prst="lin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80F6F37-2549-3F54-B574-E7C7AC79843E}"/>
              </a:ext>
            </a:extLst>
          </p:cNvPr>
          <p:cNvGrpSpPr/>
          <p:nvPr/>
        </p:nvGrpSpPr>
        <p:grpSpPr>
          <a:xfrm>
            <a:off x="5289913" y="5175120"/>
            <a:ext cx="773858" cy="578781"/>
            <a:chOff x="5316761" y="5168312"/>
            <a:chExt cx="773858" cy="578781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21CE18C-6E87-B32D-3704-F9220F4A2545}"/>
                </a:ext>
              </a:extLst>
            </p:cNvPr>
            <p:cNvGrpSpPr/>
            <p:nvPr/>
          </p:nvGrpSpPr>
          <p:grpSpPr>
            <a:xfrm>
              <a:off x="5730619" y="5168312"/>
              <a:ext cx="360000" cy="360000"/>
              <a:chOff x="4626649" y="5013176"/>
              <a:chExt cx="360000" cy="36000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25F496A-A420-C4EE-6D60-E5948D16390F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58766A6-40E7-2BCD-1CD7-E469947C753D}"/>
                  </a:ext>
                </a:extLst>
              </p:cNvPr>
              <p:cNvSpPr/>
              <p:nvPr/>
            </p:nvSpPr>
            <p:spPr>
              <a:xfrm>
                <a:off x="4716649" y="510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8BBB72A-DE73-F340-7785-32C84C375481}"/>
                </a:ext>
              </a:extLst>
            </p:cNvPr>
            <p:cNvGrpSpPr/>
            <p:nvPr/>
          </p:nvGrpSpPr>
          <p:grpSpPr>
            <a:xfrm>
              <a:off x="5316761" y="5438312"/>
              <a:ext cx="594223" cy="308781"/>
              <a:chOff x="5230157" y="3587641"/>
              <a:chExt cx="594223" cy="308781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2939CBE-156A-7889-A662-CCFCA1D17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4015" y="3587641"/>
                <a:ext cx="365" cy="3087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6DB2B65B-6909-DE48-5B62-EC617889A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0157" y="3896422"/>
                <a:ext cx="5938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74AF6E0-F671-A35E-392E-49B6B601B4F4}"/>
              </a:ext>
            </a:extLst>
          </p:cNvPr>
          <p:cNvCxnSpPr>
            <a:cxnSpLocks/>
            <a:stCxn id="82" idx="5"/>
            <a:endCxn id="83" idx="5"/>
          </p:cNvCxnSpPr>
          <p:nvPr/>
        </p:nvCxnSpPr>
        <p:spPr>
          <a:xfrm flipH="1" flipV="1">
            <a:off x="5947411" y="5418760"/>
            <a:ext cx="63639" cy="63639"/>
          </a:xfrm>
          <a:prstGeom prst="lin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9E7F896-73CF-EEA6-17B9-AFF0E81441B6}"/>
              </a:ext>
            </a:extLst>
          </p:cNvPr>
          <p:cNvGrpSpPr/>
          <p:nvPr/>
        </p:nvGrpSpPr>
        <p:grpSpPr>
          <a:xfrm>
            <a:off x="4657778" y="3950667"/>
            <a:ext cx="719636" cy="432048"/>
            <a:chOff x="204247" y="1842525"/>
            <a:chExt cx="719636" cy="432048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EF518C0-E2CE-7AEE-CD36-5B978DD101D7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8CF0BFF-6C86-F6E4-86E1-3973F8FE7078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8D32C83-6D5B-7C57-F8F5-6C5198FCE9D2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A222FBA-3DB6-238F-4766-CE0FD4BEE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F9371F03-07D3-7C6D-E507-FA21D6631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C56295-872C-B4FE-FB8C-618ECE89DE16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198EEF5-6107-3871-4C34-C23ED2C7CAF6}"/>
              </a:ext>
            </a:extLst>
          </p:cNvPr>
          <p:cNvSpPr/>
          <p:nvPr/>
        </p:nvSpPr>
        <p:spPr>
          <a:xfrm rot="16200000">
            <a:off x="5985741" y="5265120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Signe de multiplication 98">
            <a:extLst>
              <a:ext uri="{FF2B5EF4-FFF2-40B4-BE49-F238E27FC236}">
                <a16:creationId xmlns:a16="http://schemas.microsoft.com/office/drawing/2014/main" id="{B06F8789-826C-CC54-DFF2-1CB569338618}"/>
              </a:ext>
            </a:extLst>
          </p:cNvPr>
          <p:cNvSpPr/>
          <p:nvPr/>
        </p:nvSpPr>
        <p:spPr>
          <a:xfrm>
            <a:off x="6056691" y="5246634"/>
            <a:ext cx="215998" cy="216970"/>
          </a:xfrm>
          <a:prstGeom prst="mathMultiply">
            <a:avLst>
              <a:gd name="adj1" fmla="val 1102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44929A0-1D83-445B-B354-BE2B6BFD8237}"/>
              </a:ext>
            </a:extLst>
          </p:cNvPr>
          <p:cNvCxnSpPr>
            <a:cxnSpLocks/>
          </p:cNvCxnSpPr>
          <p:nvPr/>
        </p:nvCxnSpPr>
        <p:spPr>
          <a:xfrm>
            <a:off x="6164690" y="5525003"/>
            <a:ext cx="0" cy="36000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57F1A0-7400-1514-F1A0-6CD8FF831CFB}"/>
              </a:ext>
            </a:extLst>
          </p:cNvPr>
          <p:cNvGrpSpPr/>
          <p:nvPr/>
        </p:nvGrpSpPr>
        <p:grpSpPr>
          <a:xfrm rot="10800000">
            <a:off x="6075741" y="4527579"/>
            <a:ext cx="464377" cy="432048"/>
            <a:chOff x="459506" y="1842525"/>
            <a:chExt cx="464377" cy="43204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BDC3CA1-205A-1A85-46E1-CD9725B6A18A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68ECBF1-1546-6680-14B9-0E0B42FDCDDB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A1BDE1B-F069-7870-D409-04EB6E1B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BC680F0-195F-4B2C-108A-4454F7320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51D5E8-F484-FD34-D00F-1377F01F634B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05CD707-755D-B98F-8BD4-BECE53BC9A79}"/>
              </a:ext>
            </a:extLst>
          </p:cNvPr>
          <p:cNvCxnSpPr>
            <a:cxnSpLocks/>
          </p:cNvCxnSpPr>
          <p:nvPr/>
        </p:nvCxnSpPr>
        <p:spPr>
          <a:xfrm>
            <a:off x="6164690" y="4365104"/>
            <a:ext cx="0" cy="81001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3E4D976-366D-0C2D-97D2-C8EFDAE66F3F}"/>
              </a:ext>
            </a:extLst>
          </p:cNvPr>
          <p:cNvCxnSpPr>
            <a:cxnSpLocks/>
          </p:cNvCxnSpPr>
          <p:nvPr/>
        </p:nvCxnSpPr>
        <p:spPr>
          <a:xfrm flipH="1">
            <a:off x="6074690" y="4952878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7C91BF-7743-02A8-F3DE-A57CD32A450F}"/>
              </a:ext>
            </a:extLst>
          </p:cNvPr>
          <p:cNvCxnSpPr>
            <a:cxnSpLocks/>
          </p:cNvCxnSpPr>
          <p:nvPr/>
        </p:nvCxnSpPr>
        <p:spPr>
          <a:xfrm flipH="1">
            <a:off x="6074690" y="45138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A27FE3D-FEF1-65E4-196A-BD35C35FDD5F}"/>
              </a:ext>
            </a:extLst>
          </p:cNvPr>
          <p:cNvCxnSpPr>
            <a:cxnSpLocks/>
          </p:cNvCxnSpPr>
          <p:nvPr/>
        </p:nvCxnSpPr>
        <p:spPr>
          <a:xfrm flipH="1">
            <a:off x="5804690" y="5877272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02075E9-74F3-A430-DFEA-76E81C76A90F}"/>
              </a:ext>
            </a:extLst>
          </p:cNvPr>
          <p:cNvCxnSpPr>
            <a:cxnSpLocks/>
          </p:cNvCxnSpPr>
          <p:nvPr/>
        </p:nvCxnSpPr>
        <p:spPr>
          <a:xfrm flipV="1">
            <a:off x="5804438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536E99C1-64CD-C35B-0CB7-1C879B194A60}"/>
              </a:ext>
            </a:extLst>
          </p:cNvPr>
          <p:cNvCxnSpPr>
            <a:cxnSpLocks/>
          </p:cNvCxnSpPr>
          <p:nvPr/>
        </p:nvCxnSpPr>
        <p:spPr>
          <a:xfrm flipV="1">
            <a:off x="6516216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2EDB5222-CEBB-554A-D4DB-E8091A569307}"/>
              </a:ext>
            </a:extLst>
          </p:cNvPr>
          <p:cNvCxnSpPr>
            <a:cxnSpLocks/>
          </p:cNvCxnSpPr>
          <p:nvPr/>
        </p:nvCxnSpPr>
        <p:spPr>
          <a:xfrm flipH="1">
            <a:off x="6804500" y="5877271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CE57489-42F0-5433-B2D5-FCA2E3E06FC9}"/>
              </a:ext>
            </a:extLst>
          </p:cNvPr>
          <p:cNvCxnSpPr>
            <a:cxnSpLocks/>
          </p:cNvCxnSpPr>
          <p:nvPr/>
        </p:nvCxnSpPr>
        <p:spPr>
          <a:xfrm flipV="1">
            <a:off x="7524500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47BED192-F574-CD66-7D43-CFC1E8B6DB01}"/>
              </a:ext>
            </a:extLst>
          </p:cNvPr>
          <p:cNvGrpSpPr/>
          <p:nvPr/>
        </p:nvGrpSpPr>
        <p:grpSpPr>
          <a:xfrm>
            <a:off x="7085054" y="5881749"/>
            <a:ext cx="465428" cy="810015"/>
            <a:chOff x="6709445" y="5877270"/>
            <a:chExt cx="465428" cy="810015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162A1B57-12AC-2BE0-D6CB-0A6F97716DA3}"/>
                </a:ext>
              </a:extLst>
            </p:cNvPr>
            <p:cNvGrpSpPr/>
            <p:nvPr/>
          </p:nvGrpSpPr>
          <p:grpSpPr>
            <a:xfrm rot="10800000">
              <a:off x="6710496" y="6039745"/>
              <a:ext cx="464377" cy="432048"/>
              <a:chOff x="459506" y="1842525"/>
              <a:chExt cx="464377" cy="432048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3EC506BF-0FCB-B35A-A071-7810B2D1B5A6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43FFC4CA-B09E-598C-1329-4254C6EC0014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FFE8B613-8449-7ECD-CA17-2CEEE04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DA3058A2-E611-83BC-3422-E7CB3BDB2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7A5E54B-A258-720C-1909-EFC28C319997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47048AEC-1FA5-B8F4-C44D-0742D6C7C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45" y="5877270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42670E50-BF84-9C80-3A5B-8C9F4DC78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46504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04348CAD-0362-0B21-75B2-DA39B1CE5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026050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" name="Ellipse 132">
            <a:extLst>
              <a:ext uri="{FF2B5EF4-FFF2-40B4-BE49-F238E27FC236}">
                <a16:creationId xmlns:a16="http://schemas.microsoft.com/office/drawing/2014/main" id="{E54E3F59-DD58-A806-9DDD-531B37783FA1}"/>
              </a:ext>
            </a:extLst>
          </p:cNvPr>
          <p:cNvSpPr/>
          <p:nvPr/>
        </p:nvSpPr>
        <p:spPr>
          <a:xfrm>
            <a:off x="7082450" y="669077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M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9C0EF130-1D5B-5639-10F4-4AF8B5946FB5}"/>
              </a:ext>
            </a:extLst>
          </p:cNvPr>
          <p:cNvSpPr/>
          <p:nvPr/>
        </p:nvSpPr>
        <p:spPr>
          <a:xfrm>
            <a:off x="6314912" y="504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FE80CD9-1B3F-3C65-B353-B01C56B79456}"/>
              </a:ext>
            </a:extLst>
          </p:cNvPr>
          <p:cNvSpPr/>
          <p:nvPr/>
        </p:nvSpPr>
        <p:spPr>
          <a:xfrm>
            <a:off x="5643549" y="495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3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F66F54-BE66-A48F-5A3D-DF95C175A004}"/>
              </a:ext>
            </a:extLst>
          </p:cNvPr>
          <p:cNvSpPr/>
          <p:nvPr/>
        </p:nvSpPr>
        <p:spPr>
          <a:xfrm>
            <a:off x="4570789" y="546360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50"/>
                </a:solidFill>
              </a:rPr>
              <a:t>4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ACF8A011-0C35-2760-A574-2E81C602EFAD}"/>
              </a:ext>
            </a:extLst>
          </p:cNvPr>
          <p:cNvSpPr/>
          <p:nvPr/>
        </p:nvSpPr>
        <p:spPr>
          <a:xfrm>
            <a:off x="4983395" y="491748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DF19A739-6698-57F5-1EBD-92C8BC0F4746}"/>
              </a:ext>
            </a:extLst>
          </p:cNvPr>
          <p:cNvSpPr/>
          <p:nvPr/>
        </p:nvSpPr>
        <p:spPr>
          <a:xfrm>
            <a:off x="5320125" y="377336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A6E3F-BD91-7D24-8CBE-51353DA1E2E6}"/>
              </a:ext>
            </a:extLst>
          </p:cNvPr>
          <p:cNvSpPr txBox="1"/>
          <p:nvPr/>
        </p:nvSpPr>
        <p:spPr>
          <a:xfrm>
            <a:off x="7351012" y="5438490"/>
            <a:ext cx="121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Poulie - courroie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60288-3A5F-93D1-9C2A-DF68EAB9E910}"/>
              </a:ext>
            </a:extLst>
          </p:cNvPr>
          <p:cNvSpPr txBox="1"/>
          <p:nvPr/>
        </p:nvSpPr>
        <p:spPr>
          <a:xfrm>
            <a:off x="7345548" y="5227973"/>
            <a:ext cx="1374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Roue et vis sans fin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2B21F13-4D69-8B93-F394-D8397994889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351913" y="5366473"/>
            <a:ext cx="9936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BA5844F-C8A1-2A3E-AC6E-155925585771}"/>
              </a:ext>
            </a:extLst>
          </p:cNvPr>
          <p:cNvCxnSpPr>
            <a:cxnSpLocks/>
          </p:cNvCxnSpPr>
          <p:nvPr/>
        </p:nvCxnSpPr>
        <p:spPr>
          <a:xfrm>
            <a:off x="6660232" y="5568096"/>
            <a:ext cx="0" cy="256858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422C9A7-7576-4D1F-6531-DE14875FCA5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60232" y="5568096"/>
            <a:ext cx="6907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1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C17C1B7C-E6A4-6B28-016C-B26A327BED01}"/>
              </a:ext>
            </a:extLst>
          </p:cNvPr>
          <p:cNvGrpSpPr/>
          <p:nvPr/>
        </p:nvGrpSpPr>
        <p:grpSpPr>
          <a:xfrm>
            <a:off x="768927" y="-266619"/>
            <a:ext cx="7187956" cy="2868426"/>
            <a:chOff x="1265226" y="278323"/>
            <a:chExt cx="7187956" cy="286842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0CD316-FDCF-23FA-DBA0-05CA5BF2F656}"/>
                </a:ext>
              </a:extLst>
            </p:cNvPr>
            <p:cNvGrpSpPr/>
            <p:nvPr/>
          </p:nvGrpSpPr>
          <p:grpSpPr>
            <a:xfrm>
              <a:off x="1265226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162088C-1952-58A0-432F-63E53F5E9284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1001A4C3-2101-8A3A-C9B5-E074BFE77C58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8B8BC936-BC7C-F700-C80E-4E136BAFF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DFB0CD9-D394-4425-7D24-E2F171166886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51C18C25-F64C-4954-C041-9103193D649F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3A396FC0-87C4-D675-3DD3-A5795713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CD59F4-67D7-4F91-B951-341B13246509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E6099581-6C74-0DF9-98F5-BB4F47FF2199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0FD46EB-D3B1-9DB5-1F72-10FF5F23CD93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F639B019-8913-FE95-4B40-4DE8377F5A1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27F0E1F7-3DC2-40B3-AF77-9D5551F4A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381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D0AEF2C-B09E-CFF7-8333-12FE41C426F5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7C5147C-951D-05D0-9ED7-90F4F3BF9685}"/>
                </a:ext>
              </a:extLst>
            </p:cNvPr>
            <p:cNvGrpSpPr/>
            <p:nvPr/>
          </p:nvGrpSpPr>
          <p:grpSpPr>
            <a:xfrm>
              <a:off x="3430885" y="278323"/>
              <a:ext cx="2861874" cy="2859959"/>
              <a:chOff x="-180530" y="281011"/>
              <a:chExt cx="2861874" cy="285995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41758BF-3EDA-4886-1569-6513CB54CA60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CFDEDDB2-61AC-2914-8D20-40C1BD76F4C6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A614D581-F400-2195-4A76-BB297C9C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CA882B71-CDEC-2286-94D3-39A8B0082067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9C54ED4-415E-E36B-1CDD-815BD9397645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ABC691A6-172B-F897-A771-4548C290F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CF52AEB-F770-8AF3-EEDF-08DDB4D8B24A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52CD6A9-A1A7-A213-D5C0-C71EE0E0AFEA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C68F4DF-1A54-803E-9029-114AF52C45E5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048" r="-4762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588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208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512" r="-731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588" r="-882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151211A8-0602-939C-0E56-33817CED0804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0F32CFC-A0E3-7B12-8123-8B5BF93F0248}"/>
                </a:ext>
              </a:extLst>
            </p:cNvPr>
            <p:cNvGrpSpPr/>
            <p:nvPr/>
          </p:nvGrpSpPr>
          <p:grpSpPr>
            <a:xfrm>
              <a:off x="5591308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49C9310E-AF21-DA00-344E-CE8E90B6EE16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BF226A43-5668-AA43-C05F-A6A5126E454C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1DE21C3A-4AA5-6E3E-B41B-41A6956AC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23E4EA48-B081-09F8-B90D-1C8865D7CFE4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BE3AA98D-EB53-063B-EF3D-717DB84D1E2B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B9F1E702-2EFE-EE3C-5B62-145B4E348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D69B3E4E-F334-CF9A-8CF0-C589FD44BCC4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52141CD-FD89-0918-5A43-F08D5E692934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203AF2-C3C3-D623-13BE-D044A98B986F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1429" r="-571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6000" t="-3333" r="-32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9048" r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F93501BA-4B86-DD78-C601-BD4FAB66599D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2746B30A-269F-F3F8-630C-86639B532E60}"/>
              </a:ext>
            </a:extLst>
          </p:cNvPr>
          <p:cNvGrpSpPr/>
          <p:nvPr/>
        </p:nvGrpSpPr>
        <p:grpSpPr>
          <a:xfrm>
            <a:off x="755576" y="3773367"/>
            <a:ext cx="7975808" cy="3097409"/>
            <a:chOff x="744668" y="3773367"/>
            <a:chExt cx="7975808" cy="3097409"/>
          </a:xfrm>
        </p:grpSpPr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9F49366-EDB2-051D-8411-F40D984B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83" y="5877270"/>
              <a:ext cx="720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2C536BE-3D86-3812-CE43-1A8C8753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248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A75F36F-F4BE-EEB2-362F-E0B20ADC1A59}"/>
                </a:ext>
              </a:extLst>
            </p:cNvPr>
            <p:cNvGrpSpPr/>
            <p:nvPr/>
          </p:nvGrpSpPr>
          <p:grpSpPr>
            <a:xfrm>
              <a:off x="4844792" y="5141952"/>
              <a:ext cx="900000" cy="900000"/>
              <a:chOff x="4626649" y="5013176"/>
              <a:chExt cx="900000" cy="90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D84271-9897-925E-2DD9-0E4FEB4097BB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64F10AD-DE28-0DE9-5BAC-6D909FFF6411}"/>
                  </a:ext>
                </a:extLst>
              </p:cNvPr>
              <p:cNvSpPr/>
              <p:nvPr/>
            </p:nvSpPr>
            <p:spPr>
              <a:xfrm>
                <a:off x="4986649" y="537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5EFA0972-878E-84C9-6C65-CFA143FFB05B}"/>
                </a:ext>
              </a:extLst>
            </p:cNvPr>
            <p:cNvCxnSpPr>
              <a:cxnSpLocks/>
              <a:stCxn id="61" idx="4"/>
              <a:endCxn id="68" idx="0"/>
            </p:cNvCxnSpPr>
            <p:nvPr/>
          </p:nvCxnSpPr>
          <p:spPr>
            <a:xfrm flipV="1">
              <a:off x="5110789" y="4608304"/>
              <a:ext cx="181699" cy="87840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8C942EA-16AA-2C23-EB68-665D6D1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8935" y="4023412"/>
              <a:ext cx="3246776" cy="20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/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blipFill>
                  <a:blip r:embed="rId23"/>
                  <a:stretch>
                    <a:fillRect l="-31579" r="-26316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CCB17CB-1F5B-3534-BA29-E855FA72F564}"/>
                </a:ext>
              </a:extLst>
            </p:cNvPr>
            <p:cNvGrpSpPr/>
            <p:nvPr/>
          </p:nvGrpSpPr>
          <p:grpSpPr>
            <a:xfrm>
              <a:off x="5073889" y="5682849"/>
              <a:ext cx="432048" cy="471851"/>
              <a:chOff x="5608356" y="3587641"/>
              <a:chExt cx="432048" cy="47185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9FFBFD6-26B5-4E48-8FFC-545712F7FB0B}"/>
                  </a:ext>
                </a:extLst>
              </p:cNvPr>
              <p:cNvSpPr/>
              <p:nvPr/>
            </p:nvSpPr>
            <p:spPr>
              <a:xfrm>
                <a:off x="5624949" y="3729746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51FE31D-32FA-307F-5003-322061BEA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380" y="3587641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C75C9EDE-E2F8-470D-465D-71293DBEB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356" y="3733566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2DA1BCA-11EE-540B-D036-8B9C1FDF432C}"/>
                  </a:ext>
                </a:extLst>
              </p:cNvPr>
              <p:cNvSpPr/>
              <p:nvPr/>
            </p:nvSpPr>
            <p:spPr>
              <a:xfrm>
                <a:off x="5727757" y="38794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FF24197F-45FC-1488-6EA1-116145BD261E}"/>
                </a:ext>
              </a:extLst>
            </p:cNvPr>
            <p:cNvCxnSpPr>
              <a:stCxn id="59" idx="7"/>
              <a:endCxn id="29" idx="7"/>
            </p:cNvCxnSpPr>
            <p:nvPr/>
          </p:nvCxnSpPr>
          <p:spPr>
            <a:xfrm flipV="1">
              <a:off x="5358432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A66810CD-74D1-EF75-A1E5-224F5D496889}"/>
                </a:ext>
              </a:extLst>
            </p:cNvPr>
            <p:cNvCxnSpPr>
              <a:cxnSpLocks/>
              <a:stCxn id="59" idx="1"/>
              <a:endCxn id="29" idx="1"/>
            </p:cNvCxnSpPr>
            <p:nvPr/>
          </p:nvCxnSpPr>
          <p:spPr>
            <a:xfrm flipH="1" flipV="1">
              <a:off x="4976594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22090BA9-12F2-6831-F104-5F065623B38E}"/>
                </a:ext>
              </a:extLst>
            </p:cNvPr>
            <p:cNvSpPr/>
            <p:nvPr/>
          </p:nvSpPr>
          <p:spPr>
            <a:xfrm>
              <a:off x="5020789" y="53067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C6484E-C34C-C4B7-F45F-A576314A265D}"/>
                </a:ext>
              </a:extLst>
            </p:cNvPr>
            <p:cNvSpPr/>
            <p:nvPr/>
          </p:nvSpPr>
          <p:spPr>
            <a:xfrm>
              <a:off x="5202488" y="460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9D35625-A8F4-0C21-2574-A377ECDA32D6}"/>
                </a:ext>
              </a:extLst>
            </p:cNvPr>
            <p:cNvCxnSpPr>
              <a:cxnSpLocks/>
            </p:cNvCxnSpPr>
            <p:nvPr/>
          </p:nvCxnSpPr>
          <p:spPr>
            <a:xfrm>
              <a:off x="5287645" y="3888304"/>
              <a:ext cx="0" cy="72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580F6F37-2549-3F54-B574-E7C7AC79843E}"/>
                </a:ext>
              </a:extLst>
            </p:cNvPr>
            <p:cNvGrpSpPr/>
            <p:nvPr/>
          </p:nvGrpSpPr>
          <p:grpSpPr>
            <a:xfrm>
              <a:off x="5289913" y="5175120"/>
              <a:ext cx="773858" cy="578781"/>
              <a:chOff x="5316761" y="5168312"/>
              <a:chExt cx="773858" cy="578781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21CE18C-6E87-B32D-3704-F9220F4A2545}"/>
                  </a:ext>
                </a:extLst>
              </p:cNvPr>
              <p:cNvGrpSpPr/>
              <p:nvPr/>
            </p:nvGrpSpPr>
            <p:grpSpPr>
              <a:xfrm>
                <a:off x="5730619" y="5168312"/>
                <a:ext cx="360000" cy="360000"/>
                <a:chOff x="4626649" y="5013176"/>
                <a:chExt cx="360000" cy="36000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C25F496A-A420-C4EE-6D60-E5948D16390F}"/>
                    </a:ext>
                  </a:extLst>
                </p:cNvPr>
                <p:cNvSpPr/>
                <p:nvPr/>
              </p:nvSpPr>
              <p:spPr>
                <a:xfrm>
                  <a:off x="4626649" y="501317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258766A6-40E7-2BCD-1CD7-E469947C753D}"/>
                    </a:ext>
                  </a:extLst>
                </p:cNvPr>
                <p:cNvSpPr/>
                <p:nvPr/>
              </p:nvSpPr>
              <p:spPr>
                <a:xfrm>
                  <a:off x="4716649" y="5103176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8BBB72A-DE73-F340-7785-32C84C375481}"/>
                  </a:ext>
                </a:extLst>
              </p:cNvPr>
              <p:cNvGrpSpPr/>
              <p:nvPr/>
            </p:nvGrpSpPr>
            <p:grpSpPr>
              <a:xfrm>
                <a:off x="5316761" y="5438312"/>
                <a:ext cx="594223" cy="308781"/>
                <a:chOff x="5230157" y="3587641"/>
                <a:chExt cx="594223" cy="308781"/>
              </a:xfrm>
            </p:grpSpPr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82939CBE-156A-7889-A662-CCFCA1D17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4015" y="3587641"/>
                  <a:ext cx="365" cy="3087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6DB2B65B-6909-DE48-5B62-EC617889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0157" y="3896422"/>
                  <a:ext cx="5938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274AF6E0-F671-A35E-392E-49B6B601B4F4}"/>
                </a:ext>
              </a:extLst>
            </p:cNvPr>
            <p:cNvCxnSpPr>
              <a:cxnSpLocks/>
              <a:stCxn id="82" idx="5"/>
              <a:endCxn id="83" idx="5"/>
            </p:cNvCxnSpPr>
            <p:nvPr/>
          </p:nvCxnSpPr>
          <p:spPr>
            <a:xfrm flipH="1" flipV="1">
              <a:off x="5947411" y="5418760"/>
              <a:ext cx="63639" cy="636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E7F896-73CF-EEA6-17B9-AFF0E81441B6}"/>
                </a:ext>
              </a:extLst>
            </p:cNvPr>
            <p:cNvGrpSpPr/>
            <p:nvPr/>
          </p:nvGrpSpPr>
          <p:grpSpPr>
            <a:xfrm>
              <a:off x="4657778" y="3950667"/>
              <a:ext cx="719636" cy="432048"/>
              <a:chOff x="204247" y="1842525"/>
              <a:chExt cx="719636" cy="43204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DEF518C0-E2CE-7AEE-CD36-5B978DD101D7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C8CF0BFF-6C86-F6E4-86E1-3973F8FE707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B8D32C83-6D5B-7C57-F8F5-6C5198FCE9D2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1A222FBA-3DB6-238F-4766-CE0FD4BE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9371F03-07D3-7C6D-E507-FA21D66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C56295-872C-B4FE-FB8C-618ECE89DE16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98EEF5-6107-3871-4C34-C23ED2C7CAF6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Signe de multiplication 98">
              <a:extLst>
                <a:ext uri="{FF2B5EF4-FFF2-40B4-BE49-F238E27FC236}">
                  <a16:creationId xmlns:a16="http://schemas.microsoft.com/office/drawing/2014/main" id="{B06F8789-826C-CC54-DFF2-1CB569338618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44929A0-1D83-445B-B354-BE2B6BFD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5525003"/>
              <a:ext cx="0" cy="36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0A57F1A0-7400-1514-F1A0-6CD8FF831CFB}"/>
                </a:ext>
              </a:extLst>
            </p:cNvPr>
            <p:cNvGrpSpPr/>
            <p:nvPr/>
          </p:nvGrpSpPr>
          <p:grpSpPr>
            <a:xfrm rot="10800000">
              <a:off x="6075741" y="4527579"/>
              <a:ext cx="464377" cy="432048"/>
              <a:chOff x="459506" y="1842525"/>
              <a:chExt cx="464377" cy="432048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EBDC3CA1-205A-1A85-46E1-CD9725B6A18A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268ECBF1-1546-6680-14B9-0E0B42FDCDDB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3A1BDE1B-F069-7870-D409-04EB6E1B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0BC680F0-195F-4B2C-108A-4454F7320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51D5E8-F484-FD34-D00F-1377F01F634B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C05CD707-755D-B98F-8BD4-BECE53BC9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4365104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3E4D976-366D-0C2D-97D2-C8EFDAE6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952878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1E7C91BF-7743-02A8-F3DE-A57CD32A4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5138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A27FE3D-FEF1-65E4-196A-BD35C35FD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90" y="5877272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802075E9-74F3-A430-DFEA-76E81C76A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38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536E99C1-64CD-C35B-0CB7-1C879B194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EDB5222-CEBB-554A-D4DB-E8091A56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500" y="5877271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E57489-42F0-5433-B2D5-FCA2E3E0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500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47BED192-F574-CD66-7D43-CFC1E8B6DB01}"/>
                </a:ext>
              </a:extLst>
            </p:cNvPr>
            <p:cNvGrpSpPr/>
            <p:nvPr/>
          </p:nvGrpSpPr>
          <p:grpSpPr>
            <a:xfrm>
              <a:off x="7085054" y="5881749"/>
              <a:ext cx="465428" cy="810015"/>
              <a:chOff x="6709445" y="5877270"/>
              <a:chExt cx="465428" cy="810015"/>
            </a:xfrm>
          </p:grpSpPr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162A1B57-12AC-2BE0-D6CB-0A6F97716DA3}"/>
                  </a:ext>
                </a:extLst>
              </p:cNvPr>
              <p:cNvGrpSpPr/>
              <p:nvPr/>
            </p:nvGrpSpPr>
            <p:grpSpPr>
              <a:xfrm rot="10800000">
                <a:off x="6710496" y="6039745"/>
                <a:ext cx="464377" cy="432048"/>
                <a:chOff x="459506" y="1842525"/>
                <a:chExt cx="464377" cy="432048"/>
              </a:xfrm>
            </p:grpSpPr>
            <p:grpSp>
              <p:nvGrpSpPr>
                <p:cNvPr id="124" name="Groupe 123">
                  <a:extLst>
                    <a:ext uri="{FF2B5EF4-FFF2-40B4-BE49-F238E27FC236}">
                      <a16:creationId xmlns:a16="http://schemas.microsoft.com/office/drawing/2014/main" id="{3EC506BF-0FCB-B35A-A071-7810B2D1B5A6}"/>
                    </a:ext>
                  </a:extLst>
                </p:cNvPr>
                <p:cNvGrpSpPr/>
                <p:nvPr/>
              </p:nvGrpSpPr>
              <p:grpSpPr>
                <a:xfrm rot="5400000">
                  <a:off x="387498" y="1914533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26" name="Forme libre : forme 125">
                    <a:extLst>
                      <a:ext uri="{FF2B5EF4-FFF2-40B4-BE49-F238E27FC236}">
                        <a16:creationId xmlns:a16="http://schemas.microsoft.com/office/drawing/2014/main" id="{43FFC4CA-B09E-598C-1329-4254C6EC0014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27" name="Connecteur droit 126">
                    <a:extLst>
                      <a:ext uri="{FF2B5EF4-FFF2-40B4-BE49-F238E27FC236}">
                        <a16:creationId xmlns:a16="http://schemas.microsoft.com/office/drawing/2014/main" id="{FFE8B613-8449-7ECD-CA17-2CEEE04FD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Connecteur droit 127">
                    <a:extLst>
                      <a:ext uri="{FF2B5EF4-FFF2-40B4-BE49-F238E27FC236}">
                        <a16:creationId xmlns:a16="http://schemas.microsoft.com/office/drawing/2014/main" id="{DA3058A2-E611-83BC-3422-E7CB3BD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7A5E54B-A258-720C-1909-EFC28C319997}"/>
                    </a:ext>
                  </a:extLst>
                </p:cNvPr>
                <p:cNvSpPr/>
                <p:nvPr/>
              </p:nvSpPr>
              <p:spPr>
                <a:xfrm rot="16200000">
                  <a:off x="653883" y="1977014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47048AEC-1FA5-B8F4-C44D-0742D6C7C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445" y="5877270"/>
                <a:ext cx="0" cy="810015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42670E50-BF84-9C80-3A5B-8C9F4DC78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46504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04348CAD-0362-0B21-75B2-DA39B1CE5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026050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54E3F59-DD58-A806-9DDD-531B37783FA1}"/>
                </a:ext>
              </a:extLst>
            </p:cNvPr>
            <p:cNvSpPr/>
            <p:nvPr/>
          </p:nvSpPr>
          <p:spPr>
            <a:xfrm>
              <a:off x="7082450" y="669077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M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9C0EF130-1D5B-5639-10F4-4AF8B5946FB5}"/>
                </a:ext>
              </a:extLst>
            </p:cNvPr>
            <p:cNvSpPr/>
            <p:nvPr/>
          </p:nvSpPr>
          <p:spPr>
            <a:xfrm>
              <a:off x="6314912" y="504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FE80CD9-1B3F-3C65-B353-B01C56B79456}"/>
                </a:ext>
              </a:extLst>
            </p:cNvPr>
            <p:cNvSpPr/>
            <p:nvPr/>
          </p:nvSpPr>
          <p:spPr>
            <a:xfrm>
              <a:off x="5643549" y="495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01F66F54-BE66-A48F-5A3D-DF95C175A004}"/>
                </a:ext>
              </a:extLst>
            </p:cNvPr>
            <p:cNvSpPr/>
            <p:nvPr/>
          </p:nvSpPr>
          <p:spPr>
            <a:xfrm>
              <a:off x="4570789" y="54636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ACF8A011-0C35-2760-A574-2E81C602EFAD}"/>
                </a:ext>
              </a:extLst>
            </p:cNvPr>
            <p:cNvSpPr/>
            <p:nvPr/>
          </p:nvSpPr>
          <p:spPr>
            <a:xfrm>
              <a:off x="4983395" y="491748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F19A739-6698-57F5-1EBD-92C8BC0F4746}"/>
                </a:ext>
              </a:extLst>
            </p:cNvPr>
            <p:cNvSpPr/>
            <p:nvPr/>
          </p:nvSpPr>
          <p:spPr>
            <a:xfrm>
              <a:off x="5320125" y="37733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64A6E3F-BD91-7D24-8CBE-51353DA1E2E6}"/>
                </a:ext>
              </a:extLst>
            </p:cNvPr>
            <p:cNvSpPr txBox="1"/>
            <p:nvPr/>
          </p:nvSpPr>
          <p:spPr>
            <a:xfrm>
              <a:off x="7351012" y="5438490"/>
              <a:ext cx="1211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Poulie - courroie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F60288-3A5F-93D1-9C2A-DF68EAB9E910}"/>
                </a:ext>
              </a:extLst>
            </p:cNvPr>
            <p:cNvSpPr txBox="1"/>
            <p:nvPr/>
          </p:nvSpPr>
          <p:spPr>
            <a:xfrm>
              <a:off x="7345548" y="5227973"/>
              <a:ext cx="13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Roue et vis sans fin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2B21F13-4D69-8B93-F394-D83979948896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351913" y="5366473"/>
              <a:ext cx="99363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A5844F-C8A1-2A3E-AC6E-155925585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5568096"/>
              <a:ext cx="0" cy="256858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422C9A7-7576-4D1F-6531-DE14875FCA53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6660232" y="5568096"/>
              <a:ext cx="6907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EB33653-E856-C148-E6CD-EB51E8444B17}"/>
                </a:ext>
              </a:extLst>
            </p:cNvPr>
            <p:cNvSpPr/>
            <p:nvPr/>
          </p:nvSpPr>
          <p:spPr>
            <a:xfrm>
              <a:off x="2051720" y="41070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8A5B12F-734F-8EC9-BE6B-F80BB0FC3A4A}"/>
                </a:ext>
              </a:extLst>
            </p:cNvPr>
            <p:cNvSpPr/>
            <p:nvPr/>
          </p:nvSpPr>
          <p:spPr>
            <a:xfrm>
              <a:off x="1475656" y="478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7B263A3-D7D2-C16D-D071-09748B1A6937}"/>
                </a:ext>
              </a:extLst>
            </p:cNvPr>
            <p:cNvSpPr/>
            <p:nvPr/>
          </p:nvSpPr>
          <p:spPr>
            <a:xfrm>
              <a:off x="2953431" y="489661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87E740E-9AD8-7A3C-7FA8-E42B4C5AB7E4}"/>
                </a:ext>
              </a:extLst>
            </p:cNvPr>
            <p:cNvSpPr/>
            <p:nvPr/>
          </p:nvSpPr>
          <p:spPr>
            <a:xfrm>
              <a:off x="3105861" y="52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A1CD25-3713-365A-DE88-3EB42B0F8689}"/>
                </a:ext>
              </a:extLst>
            </p:cNvPr>
            <p:cNvSpPr/>
            <p:nvPr/>
          </p:nvSpPr>
          <p:spPr>
            <a:xfrm>
              <a:off x="7662520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26F8CC7-600F-5FC3-60AC-592892503A6F}"/>
                </a:ext>
              </a:extLst>
            </p:cNvPr>
            <p:cNvSpPr/>
            <p:nvPr/>
          </p:nvSpPr>
          <p:spPr>
            <a:xfrm>
              <a:off x="2858388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A62500C-96F2-A721-9BE6-105E75891534}"/>
                </a:ext>
              </a:extLst>
            </p:cNvPr>
            <p:cNvSpPr/>
            <p:nvPr/>
          </p:nvSpPr>
          <p:spPr>
            <a:xfrm>
              <a:off x="3244505" y="426515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/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blipFill>
                  <a:blip r:embed="rId24"/>
                  <a:stretch>
                    <a:fillRect l="-30000" r="-20000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/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blipFill>
                  <a:blip r:embed="rId25"/>
                  <a:stretch>
                    <a:fillRect l="-26316" r="-26316" b="-1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FDEA5C8-8A92-B215-7906-45B2E1FD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34" y="4615142"/>
              <a:ext cx="646455" cy="38183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D390A72-A866-8986-554A-EB857CD9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43" y="4281393"/>
              <a:ext cx="0" cy="72000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6637FF7A-6707-8C00-2E8A-DF8D830CE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89" y="4992543"/>
              <a:ext cx="796675" cy="439521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/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blipFill>
                  <a:blip r:embed="rId26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/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blipFill>
                  <a:blip r:embed="rId27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/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blipFill>
                  <a:blip r:embed="rId28"/>
                  <a:stretch>
                    <a:fillRect l="-19048" r="-4762" b="-130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12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59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4203CE2-F804-1ED1-B5DE-931FEDF74136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7DD9345-3393-7B61-B23C-63BFF859F77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CC45B2F-D759-FF3A-67A8-B0FB227A9535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F45809C-B7AE-2ECA-0A6E-22B843F99E3D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7DA62F4-4E9D-0D69-45B5-784D475B7E92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842CC5E-658A-BE18-DD0B-066B75DFB1A9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70613" y="2802134"/>
            <a:ext cx="658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n w="12700">
                  <a:noFill/>
                </a:ln>
                <a:solidFill>
                  <a:srgbClr val="FF0000"/>
                </a:solidFill>
              </a:rPr>
              <a:t>Ressort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489116" y="3067786"/>
            <a:ext cx="2497420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-189962" y="3922705"/>
            <a:ext cx="4361134" cy="2557397"/>
            <a:chOff x="4171306" y="1231643"/>
            <a:chExt cx="4361134" cy="255739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84" idx="5"/>
              <a:endCxn id="123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59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60" name="Connecteur droit 159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1" name="Connecteur droit 160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77" idx="7"/>
              <a:endCxn id="84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153" idx="1"/>
                <a:endCxn id="155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150" idx="1"/>
                <a:endCxn id="15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147" idx="1"/>
                <a:endCxn id="149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144" idx="1"/>
                <a:endCxn id="14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4" name="Groupe 123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122" idx="1"/>
                <a:endCxn id="146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155" idx="7"/>
                <a:endCxn id="123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38" name="Connecteur droit 137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Connecteur droit 138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62" name="Ellipse 161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6626123" y="548166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631545" y="476846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B2ADDE8D-9B65-C3C7-46CA-3D432E64FFD0}"/>
              </a:ext>
            </a:extLst>
          </p:cNvPr>
          <p:cNvSpPr/>
          <p:nvPr/>
        </p:nvSpPr>
        <p:spPr>
          <a:xfrm>
            <a:off x="5908486" y="547805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e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441AA79A-45B9-0E32-9798-9DEDA5EAA396}"/>
              </a:ext>
            </a:extLst>
          </p:cNvPr>
          <p:cNvSpPr/>
          <p:nvPr/>
        </p:nvSpPr>
        <p:spPr>
          <a:xfrm>
            <a:off x="7342600" y="548332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f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556A1C64-38F8-E616-C382-5871B2DF3F99}"/>
              </a:ext>
            </a:extLst>
          </p:cNvPr>
          <p:cNvSpPr/>
          <p:nvPr/>
        </p:nvSpPr>
        <p:spPr>
          <a:xfrm>
            <a:off x="7343850" y="453850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d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785A48B0-D929-80F9-DE28-4C45EA5ACBD7}"/>
              </a:ext>
            </a:extLst>
          </p:cNvPr>
          <p:cNvSpPr/>
          <p:nvPr/>
        </p:nvSpPr>
        <p:spPr>
          <a:xfrm>
            <a:off x="7354512" y="404901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h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3395BA82-BF2C-53C5-AFFE-A0E7D41C45A5}"/>
              </a:ext>
            </a:extLst>
          </p:cNvPr>
          <p:cNvSpPr/>
          <p:nvPr/>
        </p:nvSpPr>
        <p:spPr>
          <a:xfrm>
            <a:off x="5908486" y="405337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6622832" y="375662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8B8608A-4D94-F1A1-E8DE-02CAFAFB4B2E}"/>
              </a:ext>
            </a:extLst>
          </p:cNvPr>
          <p:cNvSpPr/>
          <p:nvPr/>
        </p:nvSpPr>
        <p:spPr>
          <a:xfrm>
            <a:off x="7343411" y="497050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c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804139DF-0627-A842-CC08-ADEC55E3EC91}"/>
              </a:ext>
            </a:extLst>
          </p:cNvPr>
          <p:cNvSpPr/>
          <p:nvPr/>
        </p:nvSpPr>
        <p:spPr>
          <a:xfrm>
            <a:off x="5908486" y="496503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b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3FD2781D-77C4-5779-9B4F-C984A2189C90}"/>
              </a:ext>
            </a:extLst>
          </p:cNvPr>
          <p:cNvSpPr/>
          <p:nvPr/>
        </p:nvSpPr>
        <p:spPr>
          <a:xfrm>
            <a:off x="5908486" y="4479830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a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631545" y="430834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E7FAF56-F743-51C4-2E27-CF1AA34ECFFA}"/>
              </a:ext>
            </a:extLst>
          </p:cNvPr>
          <p:cNvCxnSpPr>
            <a:stCxn id="171" idx="4"/>
            <a:endCxn id="164" idx="0"/>
          </p:cNvCxnSpPr>
          <p:nvPr/>
        </p:nvCxnSpPr>
        <p:spPr>
          <a:xfrm>
            <a:off x="6016486" y="5181037"/>
            <a:ext cx="0" cy="29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9166140-C774-AF08-F31F-451197FFAE1D}"/>
              </a:ext>
            </a:extLst>
          </p:cNvPr>
          <p:cNvCxnSpPr>
            <a:cxnSpLocks/>
            <a:stCxn id="162" idx="2"/>
            <a:endCxn id="164" idx="6"/>
          </p:cNvCxnSpPr>
          <p:nvPr/>
        </p:nvCxnSpPr>
        <p:spPr>
          <a:xfrm flipH="1" flipV="1">
            <a:off x="6124486" y="5586057"/>
            <a:ext cx="501637" cy="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3BB02-7BAA-7E4B-4F26-7A5D5683BF43}"/>
                  </a:ext>
                </a:extLst>
              </p:cNvPr>
              <p:cNvSpPr/>
              <p:nvPr/>
            </p:nvSpPr>
            <p:spPr>
              <a:xfrm>
                <a:off x="5265167" y="5150439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3BB02-7BAA-7E4B-4F26-7A5D5683B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67" y="5150439"/>
                <a:ext cx="771878" cy="266483"/>
              </a:xfrm>
              <a:prstGeom prst="rect">
                <a:avLst/>
              </a:prstGeom>
              <a:blipFill>
                <a:blip r:embed="rId3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7" name="Image 216">
            <a:extLst>
              <a:ext uri="{FF2B5EF4-FFF2-40B4-BE49-F238E27FC236}">
                <a16:creationId xmlns:a16="http://schemas.microsoft.com/office/drawing/2014/main" id="{2588DDC7-F787-4DA6-227B-E01BB885E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051"/>
          <a:stretch/>
        </p:blipFill>
        <p:spPr>
          <a:xfrm>
            <a:off x="-3637658" y="2111606"/>
            <a:ext cx="3453651" cy="3200677"/>
          </a:xfrm>
          <a:prstGeom prst="rect">
            <a:avLst/>
          </a:prstGeom>
        </p:spPr>
      </p:pic>
      <p:grpSp>
        <p:nvGrpSpPr>
          <p:cNvPr id="218" name="Groupe 217">
            <a:extLst>
              <a:ext uri="{FF2B5EF4-FFF2-40B4-BE49-F238E27FC236}">
                <a16:creationId xmlns:a16="http://schemas.microsoft.com/office/drawing/2014/main" id="{C3686FAD-5C6A-1BCD-330B-99D71069FE3B}"/>
              </a:ext>
            </a:extLst>
          </p:cNvPr>
          <p:cNvGrpSpPr/>
          <p:nvPr/>
        </p:nvGrpSpPr>
        <p:grpSpPr>
          <a:xfrm>
            <a:off x="-3791298" y="213494"/>
            <a:ext cx="2813785" cy="2859959"/>
            <a:chOff x="-180530" y="281011"/>
            <a:chExt cx="2813785" cy="2859959"/>
          </a:xfrm>
        </p:grpSpPr>
        <p:grpSp>
          <p:nvGrpSpPr>
            <p:cNvPr id="219" name="Groupe 218">
              <a:extLst>
                <a:ext uri="{FF2B5EF4-FFF2-40B4-BE49-F238E27FC236}">
                  <a16:creationId xmlns:a16="http://schemas.microsoft.com/office/drawing/2014/main" id="{1986939A-1D2E-7169-0BE4-6AC7F6DCCFC6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2C58149D-70BF-BB8F-F7B6-4133AA3080C5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566252E6-D8AF-DE79-9FC5-4F8EBFD5DB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e 219">
              <a:extLst>
                <a:ext uri="{FF2B5EF4-FFF2-40B4-BE49-F238E27FC236}">
                  <a16:creationId xmlns:a16="http://schemas.microsoft.com/office/drawing/2014/main" id="{F812D8E9-D9D9-635C-CAFF-211527F706B9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231" name="Connecteur droit 230">
                <a:extLst>
                  <a:ext uri="{FF2B5EF4-FFF2-40B4-BE49-F238E27FC236}">
                    <a16:creationId xmlns:a16="http://schemas.microsoft.com/office/drawing/2014/main" id="{94CBDE15-47A6-D9A7-F61C-F4CFCA77D07A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DB75EFBC-6E64-DBA5-59CE-5998419671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2B55EECC-1838-EAFE-07FB-06A40A2EA6E1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989C9343-6C3A-1EE8-055C-0DE8D90A9592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C72B028B-1FCD-CF05-7120-BD9E2BD8E807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ZoneTexte 223">
                  <a:extLst>
                    <a:ext uri="{FF2B5EF4-FFF2-40B4-BE49-F238E27FC236}">
                      <a16:creationId xmlns:a16="http://schemas.microsoft.com/office/drawing/2014/main" id="{E19682A9-D999-3F68-D12F-21B5101460E8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224" name="ZoneTexte 223">
                  <a:extLst>
                    <a:ext uri="{FF2B5EF4-FFF2-40B4-BE49-F238E27FC236}">
                      <a16:creationId xmlns:a16="http://schemas.microsoft.com/office/drawing/2014/main" id="{E19682A9-D999-3F68-D12F-21B510146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ZoneTexte 225">
                  <a:extLst>
                    <a:ext uri="{FF2B5EF4-FFF2-40B4-BE49-F238E27FC236}">
                      <a16:creationId xmlns:a16="http://schemas.microsoft.com/office/drawing/2014/main" id="{5BE2FAD8-B6E5-8F10-69AE-49F71E99A7CF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ZoneTexte 226">
                  <a:extLst>
                    <a:ext uri="{FF2B5EF4-FFF2-40B4-BE49-F238E27FC236}">
                      <a16:creationId xmlns:a16="http://schemas.microsoft.com/office/drawing/2014/main" id="{26F40EBB-CE61-323D-3EFD-5C5FF214A9EC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ZoneTexte 227">
                  <a:extLst>
                    <a:ext uri="{FF2B5EF4-FFF2-40B4-BE49-F238E27FC236}">
                      <a16:creationId xmlns:a16="http://schemas.microsoft.com/office/drawing/2014/main" id="{9227C4B6-7FF4-3614-BE82-3D71C7A68CCD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ZoneTexte 228">
                  <a:extLst>
                    <a:ext uri="{FF2B5EF4-FFF2-40B4-BE49-F238E27FC236}">
                      <a16:creationId xmlns:a16="http://schemas.microsoft.com/office/drawing/2014/main" id="{36C6B84B-C629-C9A3-2F5D-3390835FE67A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0BA63F80-6A63-5D65-B7F0-DDFAC0742FEF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FF832D32-1A1F-612F-AA79-4CA746AE8FDF}"/>
              </a:ext>
            </a:extLst>
          </p:cNvPr>
          <p:cNvCxnSpPr>
            <a:cxnSpLocks/>
          </p:cNvCxnSpPr>
          <p:nvPr/>
        </p:nvCxnSpPr>
        <p:spPr>
          <a:xfrm>
            <a:off x="6722582" y="956031"/>
            <a:ext cx="739930" cy="0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ZoneTexte 237">
                <a:extLst>
                  <a:ext uri="{FF2B5EF4-FFF2-40B4-BE49-F238E27FC236}">
                    <a16:creationId xmlns:a16="http://schemas.microsoft.com/office/drawing/2014/main" id="{6B9083CE-B0B4-2644-C765-E38A030E3E71}"/>
                  </a:ext>
                </a:extLst>
              </p:cNvPr>
              <p:cNvSpPr txBox="1"/>
              <p:nvPr/>
            </p:nvSpPr>
            <p:spPr>
              <a:xfrm>
                <a:off x="7523583" y="786356"/>
                <a:ext cx="255390" cy="282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8" name="ZoneTexte 237">
                <a:extLst>
                  <a:ext uri="{FF2B5EF4-FFF2-40B4-BE49-F238E27FC236}">
                    <a16:creationId xmlns:a16="http://schemas.microsoft.com/office/drawing/2014/main" id="{6B9083CE-B0B4-2644-C765-E38A030E3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583" y="786356"/>
                <a:ext cx="255390" cy="282641"/>
              </a:xfrm>
              <a:prstGeom prst="rect">
                <a:avLst/>
              </a:prstGeom>
              <a:blipFill>
                <a:blip r:embed="rId10"/>
                <a:stretch>
                  <a:fillRect l="-19048" r="-4762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Connecteur droit 238">
            <a:extLst>
              <a:ext uri="{FF2B5EF4-FFF2-40B4-BE49-F238E27FC236}">
                <a16:creationId xmlns:a16="http://schemas.microsoft.com/office/drawing/2014/main" id="{925C84C6-5193-4A70-6847-54D30BF73DA5}"/>
              </a:ext>
            </a:extLst>
          </p:cNvPr>
          <p:cNvCxnSpPr>
            <a:cxnSpLocks/>
          </p:cNvCxnSpPr>
          <p:nvPr/>
        </p:nvCxnSpPr>
        <p:spPr>
          <a:xfrm rot="16200000">
            <a:off x="6367861" y="586066"/>
            <a:ext cx="739930" cy="0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Ellipse 241">
            <a:extLst>
              <a:ext uri="{FF2B5EF4-FFF2-40B4-BE49-F238E27FC236}">
                <a16:creationId xmlns:a16="http://schemas.microsoft.com/office/drawing/2014/main" id="{0D353B60-C62C-4139-C15F-2917FDC97122}"/>
              </a:ext>
            </a:extLst>
          </p:cNvPr>
          <p:cNvSpPr/>
          <p:nvPr/>
        </p:nvSpPr>
        <p:spPr>
          <a:xfrm>
            <a:off x="6666770" y="884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7C15C02-349F-118E-6090-CEE46FA6C081}"/>
                  </a:ext>
                </a:extLst>
              </p:cNvPr>
              <p:cNvSpPr txBox="1"/>
              <p:nvPr/>
            </p:nvSpPr>
            <p:spPr>
              <a:xfrm>
                <a:off x="6604557" y="-52661"/>
                <a:ext cx="208327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7C15C02-349F-118E-6090-CEE46FA6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57" y="-52661"/>
                <a:ext cx="208327" cy="274434"/>
              </a:xfrm>
              <a:prstGeom prst="rect">
                <a:avLst/>
              </a:prstGeom>
              <a:blipFill>
                <a:blip r:embed="rId11"/>
                <a:stretch>
                  <a:fillRect l="-31429" r="-5714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ZoneTexte 245">
                <a:extLst>
                  <a:ext uri="{FF2B5EF4-FFF2-40B4-BE49-F238E27FC236}">
                    <a16:creationId xmlns:a16="http://schemas.microsoft.com/office/drawing/2014/main" id="{991463E0-A192-ADAF-CA04-8CE8378EB919}"/>
                  </a:ext>
                </a:extLst>
              </p:cNvPr>
              <p:cNvSpPr txBox="1"/>
              <p:nvPr/>
            </p:nvSpPr>
            <p:spPr>
              <a:xfrm>
                <a:off x="-2720230" y="213494"/>
                <a:ext cx="208327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46" name="ZoneTexte 245">
                <a:extLst>
                  <a:ext uri="{FF2B5EF4-FFF2-40B4-BE49-F238E27FC236}">
                    <a16:creationId xmlns:a16="http://schemas.microsoft.com/office/drawing/2014/main" id="{991463E0-A192-ADAF-CA04-8CE8378EB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0230" y="213494"/>
                <a:ext cx="208327" cy="274434"/>
              </a:xfrm>
              <a:prstGeom prst="rect">
                <a:avLst/>
              </a:prstGeom>
              <a:blipFill>
                <a:blip r:embed="rId12"/>
                <a:stretch>
                  <a:fillRect l="-32353" r="-8824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8" name="Connecteur droit 247">
            <a:extLst>
              <a:ext uri="{FF2B5EF4-FFF2-40B4-BE49-F238E27FC236}">
                <a16:creationId xmlns:a16="http://schemas.microsoft.com/office/drawing/2014/main" id="{79CABF0F-F704-2374-C4D6-D5D114980980}"/>
              </a:ext>
            </a:extLst>
          </p:cNvPr>
          <p:cNvCxnSpPr>
            <a:cxnSpLocks/>
            <a:stCxn id="242" idx="5"/>
            <a:endCxn id="242" idx="1"/>
          </p:cNvCxnSpPr>
          <p:nvPr/>
        </p:nvCxnSpPr>
        <p:spPr>
          <a:xfrm flipH="1" flipV="1">
            <a:off x="6687858" y="905600"/>
            <a:ext cx="101824" cy="101824"/>
          </a:xfrm>
          <a:prstGeom prst="line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ED8190EB-31C6-D1EC-A34C-6D94EE4AF888}"/>
              </a:ext>
            </a:extLst>
          </p:cNvPr>
          <p:cNvCxnSpPr>
            <a:cxnSpLocks/>
            <a:stCxn id="242" idx="3"/>
            <a:endCxn id="242" idx="7"/>
          </p:cNvCxnSpPr>
          <p:nvPr/>
        </p:nvCxnSpPr>
        <p:spPr>
          <a:xfrm flipV="1">
            <a:off x="6687858" y="905600"/>
            <a:ext cx="101824" cy="101824"/>
          </a:xfrm>
          <a:prstGeom prst="line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6A337CCF-E833-D50B-867E-CCC31E8EF347}"/>
                  </a:ext>
                </a:extLst>
              </p:cNvPr>
              <p:cNvSpPr txBox="1"/>
              <p:nvPr/>
            </p:nvSpPr>
            <p:spPr>
              <a:xfrm>
                <a:off x="6814062" y="595587"/>
                <a:ext cx="207300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6A337CCF-E833-D50B-867E-CCC31E8E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62" y="595587"/>
                <a:ext cx="207300" cy="274434"/>
              </a:xfrm>
              <a:prstGeom prst="rect">
                <a:avLst/>
              </a:prstGeom>
              <a:blipFill>
                <a:blip r:embed="rId13"/>
                <a:stretch>
                  <a:fillRect l="-23529" r="-5882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51E651B-2740-AFF0-9C93-48EA90242D8A}"/>
                  </a:ext>
                </a:extLst>
              </p:cNvPr>
              <p:cNvSpPr/>
              <p:nvPr/>
            </p:nvSpPr>
            <p:spPr>
              <a:xfrm>
                <a:off x="5968250" y="5610789"/>
                <a:ext cx="83599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Ponct.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51E651B-2740-AFF0-9C93-48EA90242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50" y="5610789"/>
                <a:ext cx="835998" cy="266483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E55931-B625-6CFE-6E54-284C360872EB}"/>
                  </a:ext>
                </a:extLst>
              </p:cNvPr>
              <p:cNvSpPr/>
              <p:nvPr/>
            </p:nvSpPr>
            <p:spPr>
              <a:xfrm>
                <a:off x="6718258" y="5625516"/>
                <a:ext cx="83599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Ponct.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E55931-B625-6CFE-6E54-284C36087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58" y="5625516"/>
                <a:ext cx="835998" cy="266483"/>
              </a:xfrm>
              <a:prstGeom prst="rect">
                <a:avLst/>
              </a:prstGeom>
              <a:blipFill>
                <a:blip r:embed="rId1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Connecteur droit 256">
            <a:extLst>
              <a:ext uri="{FF2B5EF4-FFF2-40B4-BE49-F238E27FC236}">
                <a16:creationId xmlns:a16="http://schemas.microsoft.com/office/drawing/2014/main" id="{39CC39DF-B89B-0F78-7816-AE5C61385560}"/>
              </a:ext>
            </a:extLst>
          </p:cNvPr>
          <p:cNvCxnSpPr>
            <a:cxnSpLocks/>
            <a:stCxn id="165" idx="2"/>
            <a:endCxn id="162" idx="6"/>
          </p:cNvCxnSpPr>
          <p:nvPr/>
        </p:nvCxnSpPr>
        <p:spPr>
          <a:xfrm flipH="1" flipV="1">
            <a:off x="6842123" y="5589667"/>
            <a:ext cx="500477" cy="1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D80ACD8-03A6-6F05-AA9D-C30245590217}"/>
                  </a:ext>
                </a:extLst>
              </p:cNvPr>
              <p:cNvSpPr/>
              <p:nvPr/>
            </p:nvSpPr>
            <p:spPr>
              <a:xfrm>
                <a:off x="7420597" y="5196964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D80ACD8-03A6-6F05-AA9D-C30245590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97" y="5196964"/>
                <a:ext cx="771878" cy="266483"/>
              </a:xfrm>
              <a:prstGeom prst="rect">
                <a:avLst/>
              </a:prstGeom>
              <a:blipFill>
                <a:blip r:embed="rId16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56431B38-3801-3587-783A-E08370518B8D}"/>
              </a:ext>
            </a:extLst>
          </p:cNvPr>
          <p:cNvCxnSpPr>
            <a:cxnSpLocks/>
            <a:stCxn id="170" idx="4"/>
            <a:endCxn id="165" idx="0"/>
          </p:cNvCxnSpPr>
          <p:nvPr/>
        </p:nvCxnSpPr>
        <p:spPr>
          <a:xfrm flipH="1">
            <a:off x="7450600" y="5186508"/>
            <a:ext cx="811" cy="29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1C3E5825-AA3D-8434-C263-EED75C9CC6DE}"/>
              </a:ext>
            </a:extLst>
          </p:cNvPr>
          <p:cNvCxnSpPr>
            <a:cxnSpLocks/>
            <a:stCxn id="171" idx="0"/>
            <a:endCxn id="172" idx="4"/>
          </p:cNvCxnSpPr>
          <p:nvPr/>
        </p:nvCxnSpPr>
        <p:spPr>
          <a:xfrm flipV="1">
            <a:off x="6016486" y="4695830"/>
            <a:ext cx="0" cy="269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necteur droit 271">
            <a:extLst>
              <a:ext uri="{FF2B5EF4-FFF2-40B4-BE49-F238E27FC236}">
                <a16:creationId xmlns:a16="http://schemas.microsoft.com/office/drawing/2014/main" id="{A1DDC3B7-0978-D156-6507-4CBCB99D1F66}"/>
              </a:ext>
            </a:extLst>
          </p:cNvPr>
          <p:cNvCxnSpPr>
            <a:cxnSpLocks/>
            <a:stCxn id="170" idx="0"/>
            <a:endCxn id="166" idx="4"/>
          </p:cNvCxnSpPr>
          <p:nvPr/>
        </p:nvCxnSpPr>
        <p:spPr>
          <a:xfrm flipV="1">
            <a:off x="7451411" y="4754508"/>
            <a:ext cx="439" cy="2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F971B1C-E350-28AB-BA12-A71A49134571}"/>
                  </a:ext>
                </a:extLst>
              </p:cNvPr>
              <p:cNvSpPr/>
              <p:nvPr/>
            </p:nvSpPr>
            <p:spPr>
              <a:xfrm>
                <a:off x="5265167" y="4657816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F971B1C-E350-28AB-BA12-A71A49134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67" y="4657816"/>
                <a:ext cx="771878" cy="266483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B6FB3FC-4C87-03DB-EEDA-7B833C47C6F9}"/>
                  </a:ext>
                </a:extLst>
              </p:cNvPr>
              <p:cNvSpPr/>
              <p:nvPr/>
            </p:nvSpPr>
            <p:spPr>
              <a:xfrm>
                <a:off x="7545126" y="4686929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B6FB3FC-4C87-03DB-EEDA-7B833C47C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26" y="4686929"/>
                <a:ext cx="771878" cy="266483"/>
              </a:xfrm>
              <a:prstGeom prst="rect">
                <a:avLst/>
              </a:prstGeom>
              <a:blipFill>
                <a:blip r:embed="rId1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8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70613" y="2802134"/>
            <a:ext cx="658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n w="12700">
                  <a:noFill/>
                </a:ln>
                <a:solidFill>
                  <a:srgbClr val="FF0000"/>
                </a:solidFill>
              </a:rPr>
              <a:t>Ressort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489116" y="3067786"/>
            <a:ext cx="2497420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Image 216">
            <a:extLst>
              <a:ext uri="{FF2B5EF4-FFF2-40B4-BE49-F238E27FC236}">
                <a16:creationId xmlns:a16="http://schemas.microsoft.com/office/drawing/2014/main" id="{2588DDC7-F787-4DA6-227B-E01BB885E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51"/>
          <a:stretch/>
        </p:blipFill>
        <p:spPr>
          <a:xfrm>
            <a:off x="-3637658" y="2111606"/>
            <a:ext cx="3453651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CDD3A7CB-1F82-D931-1784-D05CA6A9C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C121042F-07F7-868C-726C-9DEDB4DD19B3}"/>
              </a:ext>
            </a:extLst>
          </p:cNvPr>
          <p:cNvGrpSpPr/>
          <p:nvPr/>
        </p:nvGrpSpPr>
        <p:grpSpPr>
          <a:xfrm>
            <a:off x="3451226" y="799595"/>
            <a:ext cx="4361134" cy="2979880"/>
            <a:chOff x="4171306" y="799595"/>
            <a:chExt cx="4361134" cy="2979880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5F2ADC6-2F9C-6BD8-DCA5-29BA36C2C02E}"/>
                </a:ext>
              </a:extLst>
            </p:cNvPr>
            <p:cNvCxnSpPr>
              <a:cxnSpLocks/>
            </p:cNvCxnSpPr>
            <p:nvPr/>
          </p:nvCxnSpPr>
          <p:spPr>
            <a:xfrm>
              <a:off x="4790176" y="1992654"/>
              <a:ext cx="122400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5429D16-AD7C-D0AD-B974-0CA4D3FA17BE}"/>
                </a:ext>
              </a:extLst>
            </p:cNvPr>
            <p:cNvGrpSpPr/>
            <p:nvPr/>
          </p:nvGrpSpPr>
          <p:grpSpPr>
            <a:xfrm>
              <a:off x="6084168" y="2035146"/>
              <a:ext cx="1310946" cy="1310946"/>
              <a:chOff x="4626649" y="5013176"/>
              <a:chExt cx="900000" cy="900000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042E689-E418-6BAB-4F00-1286A2F333B5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D1D4F18-F7DA-9C96-E9DE-C66534592F39}"/>
                  </a:ext>
                </a:extLst>
              </p:cNvPr>
              <p:cNvSpPr/>
              <p:nvPr/>
            </p:nvSpPr>
            <p:spPr>
              <a:xfrm>
                <a:off x="5014297" y="5415696"/>
                <a:ext cx="123575" cy="1235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09F85C44-172F-7383-BC16-ABD228B76680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 flipH="1" flipV="1">
              <a:off x="6668358" y="1835200"/>
              <a:ext cx="404146" cy="63840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EE00D55-2D92-CC75-B73F-D6E5E27C203A}"/>
                </a:ext>
              </a:extLst>
            </p:cNvPr>
            <p:cNvGrpSpPr/>
            <p:nvPr/>
          </p:nvGrpSpPr>
          <p:grpSpPr>
            <a:xfrm>
              <a:off x="5201556" y="1772816"/>
              <a:ext cx="180000" cy="439668"/>
              <a:chOff x="5201556" y="1772816"/>
              <a:chExt cx="180000" cy="43966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D1CCBC-5DDF-FD62-C466-79B303822C2A}"/>
                  </a:ext>
                </a:extLst>
              </p:cNvPr>
              <p:cNvSpPr/>
              <p:nvPr/>
            </p:nvSpPr>
            <p:spPr>
              <a:xfrm rot="16200000">
                <a:off x="5111556" y="190265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ED69FC1D-C2E3-75E2-7350-7381F4D45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1772816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A902028-D25A-480C-8341-B19782CD0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221248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7C43F3D-22F7-3C38-E295-6A968F6823DE}"/>
                </a:ext>
              </a:extLst>
            </p:cNvPr>
            <p:cNvGrpSpPr/>
            <p:nvPr/>
          </p:nvGrpSpPr>
          <p:grpSpPr>
            <a:xfrm>
              <a:off x="4171306" y="3347427"/>
              <a:ext cx="719636" cy="432048"/>
              <a:chOff x="204247" y="1842525"/>
              <a:chExt cx="719636" cy="432048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1C3B326-BA17-0AAD-1B63-3006A731CC46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77BD93D-2E11-E8AB-4376-95DFEA2C50B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4F4AD1F3-2A5B-483A-AF3D-4FB8807A8623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E89AC1D5-C900-C8C0-C689-49C3924BA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E98AFC08-7B5A-65B6-15DA-BD449495F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8194C1-4EA3-E50A-6EAB-2F20C1C4C5F0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AF933DE-C465-EED4-EC24-7BD5F9912653}"/>
                </a:ext>
              </a:extLst>
            </p:cNvPr>
            <p:cNvSpPr/>
            <p:nvPr/>
          </p:nvSpPr>
          <p:spPr>
            <a:xfrm>
              <a:off x="4583662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26C32E1-1B01-6012-673E-A818122D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91556" y="1629894"/>
              <a:ext cx="0" cy="179910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9490D8C-155B-53E1-DE77-6E55BB2BD5DC}"/>
                </a:ext>
              </a:extLst>
            </p:cNvPr>
            <p:cNvSpPr/>
            <p:nvPr/>
          </p:nvSpPr>
          <p:spPr>
            <a:xfrm>
              <a:off x="5201556" y="144989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M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931C5B-4074-A6D2-E8DD-9D2ECB0EB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192" y="3429000"/>
              <a:ext cx="433912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2D3139F-1EEE-6E1E-20F8-CEDA24D13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1330" y="3429000"/>
              <a:ext cx="1152128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BE4F9C-26BA-976F-984C-9EEB673B78A2}"/>
                </a:ext>
              </a:extLst>
            </p:cNvPr>
            <p:cNvSpPr/>
            <p:nvPr/>
          </p:nvSpPr>
          <p:spPr>
            <a:xfrm rot="16200000">
              <a:off x="7327394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EF86470-7E2F-7FFB-8E7B-A016314C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2C5993B-C7ED-256C-CA1D-881D1EB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871D854-B649-FA16-44CE-ACAF9622D714}"/>
                </a:ext>
              </a:extLst>
            </p:cNvPr>
            <p:cNvCxnSpPr>
              <a:cxnSpLocks/>
            </p:cNvCxnSpPr>
            <p:nvPr/>
          </p:nvCxnSpPr>
          <p:spPr>
            <a:xfrm>
              <a:off x="7507394" y="1674158"/>
              <a:ext cx="0" cy="175484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62278FD-C595-3397-BC83-CCF4F06F7685}"/>
                </a:ext>
              </a:extLst>
            </p:cNvPr>
            <p:cNvGrpSpPr/>
            <p:nvPr/>
          </p:nvGrpSpPr>
          <p:grpSpPr>
            <a:xfrm>
              <a:off x="7399395" y="2531460"/>
              <a:ext cx="215998" cy="360000"/>
              <a:chOff x="6056691" y="5175120"/>
              <a:chExt cx="215998" cy="36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D96F5A-756F-FE2C-14F7-AA86A6B2955B}"/>
                  </a:ext>
                </a:extLst>
              </p:cNvPr>
              <p:cNvSpPr/>
              <p:nvPr/>
            </p:nvSpPr>
            <p:spPr>
              <a:xfrm rot="16200000">
                <a:off x="5985741" y="5265120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723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Signe de multiplication 31">
                <a:extLst>
                  <a:ext uri="{FF2B5EF4-FFF2-40B4-BE49-F238E27FC236}">
                    <a16:creationId xmlns:a16="http://schemas.microsoft.com/office/drawing/2014/main" id="{62524731-5F32-0307-02E2-6A28D7E49CCF}"/>
                  </a:ext>
                </a:extLst>
              </p:cNvPr>
              <p:cNvSpPr/>
              <p:nvPr/>
            </p:nvSpPr>
            <p:spPr>
              <a:xfrm>
                <a:off x="6056691" y="5246634"/>
                <a:ext cx="215998" cy="216970"/>
              </a:xfrm>
              <a:prstGeom prst="mathMultiply">
                <a:avLst>
                  <a:gd name="adj1" fmla="val 11026"/>
                </a:avLst>
              </a:prstGeom>
              <a:solidFill>
                <a:srgbClr val="772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8729744-8D48-B631-11C0-F2F97C4F5EEE}"/>
                </a:ext>
              </a:extLst>
            </p:cNvPr>
            <p:cNvCxnSpPr>
              <a:cxnSpLocks/>
            </p:cNvCxnSpPr>
            <p:nvPr/>
          </p:nvCxnSpPr>
          <p:spPr>
            <a:xfrm>
              <a:off x="5074192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DD0ED5-0D33-46DC-BBF0-D676DEFE5A60}"/>
                </a:ext>
              </a:extLst>
            </p:cNvPr>
            <p:cNvCxnSpPr>
              <a:cxnSpLocks/>
            </p:cNvCxnSpPr>
            <p:nvPr/>
          </p:nvCxnSpPr>
          <p:spPr>
            <a:xfrm>
              <a:off x="5508104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EF2493-81A1-2A4C-04A4-2581C605157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10" y="3315099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4D83F1B-4053-1933-7330-982CBBF38F9C}"/>
                </a:ext>
              </a:extLst>
            </p:cNvPr>
            <p:cNvCxnSpPr>
              <a:cxnSpLocks/>
            </p:cNvCxnSpPr>
            <p:nvPr/>
          </p:nvCxnSpPr>
          <p:spPr>
            <a:xfrm>
              <a:off x="8074394" y="3313984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7C91F3C-9C5A-C7A1-45C2-8E13449FA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3377085"/>
              <a:ext cx="1423226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77235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DA4B58-395B-2D02-9A43-0AEDB39E5A51}"/>
                </a:ext>
              </a:extLst>
            </p:cNvPr>
            <p:cNvCxnSpPr>
              <a:stCxn id="7" idx="7"/>
              <a:endCxn id="6" idx="7"/>
            </p:cNvCxnSpPr>
            <p:nvPr/>
          </p:nvCxnSpPr>
          <p:spPr>
            <a:xfrm flipV="1">
              <a:off x="6802459" y="2227130"/>
              <a:ext cx="400671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5EC465F-EE4E-6533-8CED-B5CB41702A8B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flipH="1" flipV="1">
              <a:off x="6276152" y="2227130"/>
              <a:ext cx="399027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347AC394-1C2B-36DE-05A3-E800B255131B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3024641-F748-767E-7C3E-F9CADB00823E}"/>
                </a:ext>
              </a:extLst>
            </p:cNvPr>
            <p:cNvSpPr/>
            <p:nvPr/>
          </p:nvSpPr>
          <p:spPr>
            <a:xfrm>
              <a:off x="6641998" y="180884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0AB82E3-2A5E-CF48-0A06-A55C0025A7B4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6731998" y="1124744"/>
              <a:ext cx="0" cy="6840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F84A14-579C-14B3-9C7B-A28B63DBBBC0}"/>
                </a:ext>
              </a:extLst>
            </p:cNvPr>
            <p:cNvSpPr/>
            <p:nvPr/>
          </p:nvSpPr>
          <p:spPr>
            <a:xfrm rot="16200000">
              <a:off x="6551998" y="1457638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FAB86549-3FAE-97BF-23D4-ECA91480EB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124744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E0CFC7C-6814-1084-AC27-DD13E7C9E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34CCE3E-5AF4-6E94-310F-A298D7442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E0398E14-C058-CD0A-74E7-C8F4479D2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238" y="1547638"/>
              <a:ext cx="0" cy="11551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D887AE2-52B4-3020-1319-78F785292B80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>
              <a:off x="6011050" y="1547638"/>
              <a:ext cx="630948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2570D39D-4537-7D14-E062-6B258B840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372" y="1547638"/>
              <a:ext cx="486932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3D48C159-4E05-DBF8-8E15-D3F1FE3AC0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4800942" y="1984260"/>
              <a:ext cx="0" cy="149769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9AD8561D-F2BF-D3C5-593D-4242494D9662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81958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CA0629D0-D242-31F2-3F2B-427D47D70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79702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7055EA6A-F1AC-8981-60C5-2D1CBC8E5C9B}"/>
                </a:ext>
              </a:extLst>
            </p:cNvPr>
            <p:cNvSpPr/>
            <p:nvPr/>
          </p:nvSpPr>
          <p:spPr>
            <a:xfrm>
              <a:off x="5337004" y="26127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7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71F2B3D-631F-E848-0619-8A8345352A42}"/>
                </a:ext>
              </a:extLst>
            </p:cNvPr>
            <p:cNvSpPr/>
            <p:nvPr/>
          </p:nvSpPr>
          <p:spPr>
            <a:xfrm>
              <a:off x="7595186" y="309603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7235E"/>
                  </a:solidFill>
                </a:rPr>
                <a:t>8</a:t>
              </a:r>
              <a:endParaRPr lang="fr-FR" sz="1400" b="1" dirty="0">
                <a:solidFill>
                  <a:srgbClr val="77235E"/>
                </a:solidFill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5D8E17D-4AF1-AC70-FCA1-294026CB2197}"/>
                </a:ext>
              </a:extLst>
            </p:cNvPr>
            <p:cNvSpPr/>
            <p:nvPr/>
          </p:nvSpPr>
          <p:spPr>
            <a:xfrm>
              <a:off x="6192200" y="28558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05F6562-467E-947C-6992-B98DAC3EC9EE}"/>
                </a:ext>
              </a:extLst>
            </p:cNvPr>
            <p:cNvSpPr/>
            <p:nvPr/>
          </p:nvSpPr>
          <p:spPr>
            <a:xfrm>
              <a:off x="6971325" y="1879762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7EDB145-8F17-195F-134B-9DB6D1F85581}"/>
                </a:ext>
              </a:extLst>
            </p:cNvPr>
            <p:cNvSpPr/>
            <p:nvPr/>
          </p:nvSpPr>
          <p:spPr>
            <a:xfrm>
              <a:off x="5003731" y="860481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B5F8B5BB-DBE2-7CA7-E1BF-EE8C190E2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304" y="1553078"/>
              <a:ext cx="0" cy="45238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793789CD-21F6-BBA1-E7AA-3678D90E393C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08304" y="1989133"/>
              <a:ext cx="109090" cy="3521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889914D7-DAC1-A632-808B-5714A9EC15F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994169" y="2711459"/>
              <a:ext cx="65465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118250A6-96F4-E1E5-4068-F567D0E73B19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D5B2773-F60C-0352-C0C9-66018C5210C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824C606-EF11-EDF3-DB22-AB05E342F3DA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59E046D-5461-3193-8F1D-D97DEE6EED22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AABE70A-0C3B-BA8F-A337-833F0F5CAA68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D53F114-14B0-9552-A22E-DBF3003BCDC8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63B1719-2A34-4C98-23A3-AA1057B31EF2}"/>
              </a:ext>
            </a:extLst>
          </p:cNvPr>
          <p:cNvGrpSpPr/>
          <p:nvPr/>
        </p:nvGrpSpPr>
        <p:grpSpPr>
          <a:xfrm>
            <a:off x="7771706" y="1231643"/>
            <a:ext cx="4361134" cy="2557397"/>
            <a:chOff x="4171306" y="1231643"/>
            <a:chExt cx="4361134" cy="2557397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0A242FB2-06E4-2BF5-B234-E30FB6DCA279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D87A12F-7E2D-2906-5B3C-9AD4F1C051F6}"/>
                </a:ext>
              </a:extLst>
            </p:cNvPr>
            <p:cNvCxnSpPr>
              <a:cxnSpLocks/>
              <a:stCxn id="73" idx="5"/>
              <a:endCxn id="91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042361DB-01BB-0281-2760-8184727D7049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80F82C89-3688-5488-B0E5-5C52748D4F94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6C9F96C8-D8BD-8988-FB4C-1BAE1ABA894B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07A89E68-F272-0790-F006-DBB67D998DCC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5" name="Connecteur droit 124">
                  <a:extLst>
                    <a:ext uri="{FF2B5EF4-FFF2-40B4-BE49-F238E27FC236}">
                      <a16:creationId xmlns:a16="http://schemas.microsoft.com/office/drawing/2014/main" id="{85A69943-EC63-2A18-A44D-E5D606B3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Connecteur droit 125">
                  <a:extLst>
                    <a:ext uri="{FF2B5EF4-FFF2-40B4-BE49-F238E27FC236}">
                      <a16:creationId xmlns:a16="http://schemas.microsoft.com/office/drawing/2014/main" id="{FE85C71B-D140-2BB6-B088-2C3EC1B4C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58EF337-C666-9B73-110F-F14796A0DEBB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F9C225B-5CB5-DFBF-9B02-4EDAB190BFF1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5F3064E0-FDF6-AAD1-61C3-48B7FCBE0A78}"/>
                </a:ext>
              </a:extLst>
            </p:cNvPr>
            <p:cNvCxnSpPr>
              <a:cxnSpLocks/>
              <a:stCxn id="68" idx="7"/>
              <a:endCxn id="73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D0762-73D4-C3A9-AD91-91D845E28F7A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DA525E9-BA51-F334-DC72-2BB3861D80CF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13E5F432-FA6C-D2C2-9AF7-9972D2323947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BD192765-16D5-217A-15AB-2D3007E29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930E56CF-B962-5CEC-B802-EC8321EAE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62C6F91-D72F-7BB4-3073-4F355142015A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E5E92A01-32F9-7AD5-3F77-3E197FF00E5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CD7143B8-645D-524C-5718-AB4D47A1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79B85BB3-BF68-05AA-6A85-B6470DEFC292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BEDA37F6-C4C7-1E54-8BCA-D08C131335B3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4EB520B7-75B8-1E6C-4432-AAA7F3CE1D35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4B722D6-458B-63AB-EF56-805342E721F7}"/>
                </a:ext>
              </a:extLst>
            </p:cNvPr>
            <p:cNvCxnSpPr>
              <a:cxnSpLocks/>
              <a:endCxn id="68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8290E77-EC51-6525-7DC0-2D7AB233B0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FB8C11BC-5D34-6FFB-520A-277C92035C74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E2EA0B5F-7F4F-B51B-42D1-2B6688E4D1A2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9" name="Connecteur droit 118">
                <a:extLst>
                  <a:ext uri="{FF2B5EF4-FFF2-40B4-BE49-F238E27FC236}">
                    <a16:creationId xmlns:a16="http://schemas.microsoft.com/office/drawing/2014/main" id="{06A74664-0DB0-D7F6-889B-26F160E23830}"/>
                  </a:ext>
                </a:extLst>
              </p:cNvPr>
              <p:cNvCxnSpPr>
                <a:cxnSpLocks/>
                <a:stCxn id="118" idx="1"/>
                <a:endCxn id="12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45B38614-4860-D125-4FA3-2EC1C4263372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8AD23F04-78CF-7674-D420-F61A9C34D934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622FA095-9C83-7A99-AE23-72E6C8F741D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1A6C2EB1-4D1D-89A0-19D8-B0C8C0646E12}"/>
                  </a:ext>
                </a:extLst>
              </p:cNvPr>
              <p:cNvCxnSpPr>
                <a:cxnSpLocks/>
                <a:stCxn id="115" idx="1"/>
                <a:endCxn id="117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B9DAFEE7-30DF-5426-EEA3-E42B6787ABEA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3A45E8E9-ABC1-2A4C-CDE7-A87D13148368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40B50E1D-7B84-B995-7699-BC114452BF54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F3F84252-56B0-5034-09E7-D81A86414D7F}"/>
                  </a:ext>
                </a:extLst>
              </p:cNvPr>
              <p:cNvCxnSpPr>
                <a:cxnSpLocks/>
                <a:stCxn id="112" idx="1"/>
                <a:endCxn id="114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D7930F30-8700-19AF-776D-EA043FFE14FF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0C450981-5DC6-01EA-4698-7FD083B808DA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82CAC3BC-3654-665A-8807-4CB63CE0D68D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4560AB92-B686-964B-0495-DD767AFE1C15}"/>
                  </a:ext>
                </a:extLst>
              </p:cNvPr>
              <p:cNvCxnSpPr>
                <a:cxnSpLocks/>
                <a:stCxn id="109" idx="1"/>
                <a:endCxn id="11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D55A198D-E4EE-3090-BDA4-7ABC694644E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09B32E0F-031F-3445-4165-14CD409572C7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A0CF48B5-5A97-654E-99B6-24E6FCC1B8BE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CA299FD-8B4C-5F54-B818-8CF8E23238D2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EE6C7E05-FD45-625A-1FC4-364647F085BF}"/>
                  </a:ext>
                </a:extLst>
              </p:cNvPr>
              <p:cNvCxnSpPr>
                <a:cxnSpLocks/>
                <a:stCxn id="90" idx="1"/>
                <a:endCxn id="111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65308A0-AB9B-351A-A2DF-D9A6C75BF40A}"/>
                  </a:ext>
                </a:extLst>
              </p:cNvPr>
              <p:cNvCxnSpPr>
                <a:cxnSpLocks/>
                <a:stCxn id="120" idx="7"/>
                <a:endCxn id="91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4B0E97F4-AA06-5E58-8648-7709132201F8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7A6E6B54-937E-B1BB-90BF-EC9F606A6B20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48D0A2CA-B195-091A-D924-A7F0FF95A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A58BD0B5-E8C1-A1BD-2CEB-74AF804E0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CAFE17E8-A49C-CC44-DA8C-3CB4FB04665F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9203E1-F40D-F60A-1220-B7C930AD7FA6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51AF11CE-4B05-9036-139C-39E63100EAD9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406B3DD-0E8B-AD11-DAE0-3A1F27F236A0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926DDB3-FBAB-56BC-915E-C9DCC5F8B1C1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0F9DA04-3FEA-C789-BB89-C3198E3F987D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A0C42BD-F1C7-ED60-9647-8A78CE4FDBFF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96C751CF-5754-976F-7BBE-FAD56A7C8971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CE4503F3-3A57-1F44-B4E4-F696812C6A71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64FF911-8411-66CB-4CDB-FEAFB5E8A9FE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380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Affichage à l'écran (4:3)</PresentationFormat>
  <Paragraphs>216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35</cp:revision>
  <dcterms:created xsi:type="dcterms:W3CDTF">2016-09-05T07:24:17Z</dcterms:created>
  <dcterms:modified xsi:type="dcterms:W3CDTF">2024-05-18T11:42:49Z</dcterms:modified>
</cp:coreProperties>
</file>